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1" r:id="rId2"/>
  </p:sldIdLst>
  <p:sldSz cx="12192000" cy="16256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1B985E7-575E-4AD8-845C-CFC2263D805E}">
          <p14:sldIdLst>
            <p14:sldId id="261"/>
          </p14:sldIdLst>
        </p14:section>
      </p14:sectionLst>
    </p:ext>
    <p:ext uri="{EFAFB233-063F-42B5-8137-9DF3F51BA10A}">
      <p15:sldGuideLst xmlns:p15="http://schemas.microsoft.com/office/powerpoint/2012/main">
        <p15:guide id="1" orient="horz" pos="512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B3F9"/>
    <a:srgbClr val="FF3399"/>
    <a:srgbClr val="FF6600"/>
    <a:srgbClr val="9966FF"/>
    <a:srgbClr val="C24699"/>
    <a:srgbClr val="EC6F5A"/>
    <a:srgbClr val="A32421"/>
    <a:srgbClr val="6600FF"/>
    <a:srgbClr val="8B36D2"/>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DA31ED-1D52-4C5D-A583-1343F8A1773A}" v="29" dt="2023-01-11T17:01:24.458"/>
    <p1510:client id="{3B37784E-D649-40CD-9984-132810BCDADA}" v="7" dt="2023-01-12T11:43:55.339"/>
    <p1510:client id="{42D89633-61EA-4F37-932B-6E919EB688B7}" v="94" dt="2023-01-11T15:04:21.5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47" autoAdjust="0"/>
    <p:restoredTop sz="94660" autoAdjust="0"/>
  </p:normalViewPr>
  <p:slideViewPr>
    <p:cSldViewPr snapToGrid="0">
      <p:cViewPr>
        <p:scale>
          <a:sx n="70" d="100"/>
          <a:sy n="70" d="100"/>
        </p:scale>
        <p:origin x="132" y="-126"/>
      </p:cViewPr>
      <p:guideLst>
        <p:guide orient="horz" pos="512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 Loomes" userId="2b13fd3b-2f73-491c-acdb-3bdef3bfe2ff" providerId="ADAL" clId="{15DA31ED-1D52-4C5D-A583-1343F8A1773A}"/>
    <pc:docChg chg="undo custSel modSld">
      <pc:chgData name="K Loomes" userId="2b13fd3b-2f73-491c-acdb-3bdef3bfe2ff" providerId="ADAL" clId="{15DA31ED-1D52-4C5D-A583-1343F8A1773A}" dt="2023-01-11T17:09:04.728" v="712" actId="1076"/>
      <pc:docMkLst>
        <pc:docMk/>
      </pc:docMkLst>
      <pc:sldChg chg="addSp delSp modSp mod">
        <pc:chgData name="K Loomes" userId="2b13fd3b-2f73-491c-acdb-3bdef3bfe2ff" providerId="ADAL" clId="{15DA31ED-1D52-4C5D-A583-1343F8A1773A}" dt="2023-01-11T17:09:04.728" v="712" actId="1076"/>
        <pc:sldMkLst>
          <pc:docMk/>
          <pc:sldMk cId="2219257139" sldId="261"/>
        </pc:sldMkLst>
        <pc:spChg chg="mod">
          <ac:chgData name="K Loomes" userId="2b13fd3b-2f73-491c-acdb-3bdef3bfe2ff" providerId="ADAL" clId="{15DA31ED-1D52-4C5D-A583-1343F8A1773A}" dt="2023-01-11T17:06:13.527" v="701" actId="207"/>
          <ac:spMkLst>
            <pc:docMk/>
            <pc:sldMk cId="2219257139" sldId="261"/>
            <ac:spMk id="3" creationId="{CA1C296F-D4D5-CFBD-6FFE-09866214E093}"/>
          </ac:spMkLst>
        </pc:spChg>
        <pc:spChg chg="mod">
          <ac:chgData name="K Loomes" userId="2b13fd3b-2f73-491c-acdb-3bdef3bfe2ff" providerId="ADAL" clId="{15DA31ED-1D52-4C5D-A583-1343F8A1773A}" dt="2023-01-11T16:18:06.679" v="12" actId="1076"/>
          <ac:spMkLst>
            <pc:docMk/>
            <pc:sldMk cId="2219257139" sldId="261"/>
            <ac:spMk id="4" creationId="{FE7B9710-B5AB-AB51-FD5F-598DE26C5F9D}"/>
          </ac:spMkLst>
        </pc:spChg>
        <pc:spChg chg="mod">
          <ac:chgData name="K Loomes" userId="2b13fd3b-2f73-491c-acdb-3bdef3bfe2ff" providerId="ADAL" clId="{15DA31ED-1D52-4C5D-A583-1343F8A1773A}" dt="2023-01-11T16:58:11.608" v="592" actId="1076"/>
          <ac:spMkLst>
            <pc:docMk/>
            <pc:sldMk cId="2219257139" sldId="261"/>
            <ac:spMk id="5" creationId="{6B777093-EEFC-5C84-06CE-C79FD8C84F5F}"/>
          </ac:spMkLst>
        </pc:spChg>
        <pc:spChg chg="mod">
          <ac:chgData name="K Loomes" userId="2b13fd3b-2f73-491c-acdb-3bdef3bfe2ff" providerId="ADAL" clId="{15DA31ED-1D52-4C5D-A583-1343F8A1773A}" dt="2023-01-11T16:52:40.043" v="535" actId="120"/>
          <ac:spMkLst>
            <pc:docMk/>
            <pc:sldMk cId="2219257139" sldId="261"/>
            <ac:spMk id="7" creationId="{52B93805-B51C-5FD5-F01A-49698BE25DA1}"/>
          </ac:spMkLst>
        </pc:spChg>
        <pc:spChg chg="mod">
          <ac:chgData name="K Loomes" userId="2b13fd3b-2f73-491c-acdb-3bdef3bfe2ff" providerId="ADAL" clId="{15DA31ED-1D52-4C5D-A583-1343F8A1773A}" dt="2023-01-11T16:18:12.603" v="14" actId="14100"/>
          <ac:spMkLst>
            <pc:docMk/>
            <pc:sldMk cId="2219257139" sldId="261"/>
            <ac:spMk id="8" creationId="{F952F6B0-9A1B-CA81-0A01-5A0298E1AF53}"/>
          </ac:spMkLst>
        </pc:spChg>
        <pc:spChg chg="mod">
          <ac:chgData name="K Loomes" userId="2b13fd3b-2f73-491c-acdb-3bdef3bfe2ff" providerId="ADAL" clId="{15DA31ED-1D52-4C5D-A583-1343F8A1773A}" dt="2023-01-11T16:38:15.688" v="298" actId="1076"/>
          <ac:spMkLst>
            <pc:docMk/>
            <pc:sldMk cId="2219257139" sldId="261"/>
            <ac:spMk id="11" creationId="{93AA8F86-4578-CCCC-F7BB-28CD0EE1D708}"/>
          </ac:spMkLst>
        </pc:spChg>
        <pc:spChg chg="mod">
          <ac:chgData name="K Loomes" userId="2b13fd3b-2f73-491c-acdb-3bdef3bfe2ff" providerId="ADAL" clId="{15DA31ED-1D52-4C5D-A583-1343F8A1773A}" dt="2023-01-11T16:57:57.499" v="588" actId="1076"/>
          <ac:spMkLst>
            <pc:docMk/>
            <pc:sldMk cId="2219257139" sldId="261"/>
            <ac:spMk id="13" creationId="{2A4D64F8-90BF-6134-BF50-BB8FDDAB3B28}"/>
          </ac:spMkLst>
        </pc:spChg>
        <pc:spChg chg="mod">
          <ac:chgData name="K Loomes" userId="2b13fd3b-2f73-491c-acdb-3bdef3bfe2ff" providerId="ADAL" clId="{15DA31ED-1D52-4C5D-A583-1343F8A1773A}" dt="2023-01-11T16:19:01.228" v="24" actId="1076"/>
          <ac:spMkLst>
            <pc:docMk/>
            <pc:sldMk cId="2219257139" sldId="261"/>
            <ac:spMk id="21" creationId="{B4D96CA3-B9F8-FAFB-D816-724DE24DB65D}"/>
          </ac:spMkLst>
        </pc:spChg>
        <pc:spChg chg="mod">
          <ac:chgData name="K Loomes" userId="2b13fd3b-2f73-491c-acdb-3bdef3bfe2ff" providerId="ADAL" clId="{15DA31ED-1D52-4C5D-A583-1343F8A1773A}" dt="2023-01-11T16:19:04.479" v="25" actId="1076"/>
          <ac:spMkLst>
            <pc:docMk/>
            <pc:sldMk cId="2219257139" sldId="261"/>
            <ac:spMk id="24" creationId="{9FFBFDEA-0EB4-364F-EA0F-FF7D4D787CCC}"/>
          </ac:spMkLst>
        </pc:spChg>
        <pc:spChg chg="mod">
          <ac:chgData name="K Loomes" userId="2b13fd3b-2f73-491c-acdb-3bdef3bfe2ff" providerId="ADAL" clId="{15DA31ED-1D52-4C5D-A583-1343F8A1773A}" dt="2023-01-11T16:59:09.373" v="608" actId="1076"/>
          <ac:spMkLst>
            <pc:docMk/>
            <pc:sldMk cId="2219257139" sldId="261"/>
            <ac:spMk id="27" creationId="{E66ED584-F665-9DB0-8E08-CF1A905C6CEE}"/>
          </ac:spMkLst>
        </pc:spChg>
        <pc:spChg chg="mod">
          <ac:chgData name="K Loomes" userId="2b13fd3b-2f73-491c-acdb-3bdef3bfe2ff" providerId="ADAL" clId="{15DA31ED-1D52-4C5D-A583-1343F8A1773A}" dt="2023-01-11T17:07:33.032" v="706" actId="207"/>
          <ac:spMkLst>
            <pc:docMk/>
            <pc:sldMk cId="2219257139" sldId="261"/>
            <ac:spMk id="31" creationId="{DCEBEF31-C8C5-136A-B329-D40355AE51E4}"/>
          </ac:spMkLst>
        </pc:spChg>
        <pc:spChg chg="mod">
          <ac:chgData name="K Loomes" userId="2b13fd3b-2f73-491c-acdb-3bdef3bfe2ff" providerId="ADAL" clId="{15DA31ED-1D52-4C5D-A583-1343F8A1773A}" dt="2023-01-11T16:59:12.469" v="609" actId="1076"/>
          <ac:spMkLst>
            <pc:docMk/>
            <pc:sldMk cId="2219257139" sldId="261"/>
            <ac:spMk id="33" creationId="{4ADF502E-8B6B-30FF-3D9A-B85B1A281E83}"/>
          </ac:spMkLst>
        </pc:spChg>
        <pc:spChg chg="mod">
          <ac:chgData name="K Loomes" userId="2b13fd3b-2f73-491c-acdb-3bdef3bfe2ff" providerId="ADAL" clId="{15DA31ED-1D52-4C5D-A583-1343F8A1773A}" dt="2023-01-11T16:59:16.911" v="610" actId="1076"/>
          <ac:spMkLst>
            <pc:docMk/>
            <pc:sldMk cId="2219257139" sldId="261"/>
            <ac:spMk id="34" creationId="{5DCFA794-2156-D6B7-42DA-B26104FA983B}"/>
          </ac:spMkLst>
        </pc:spChg>
        <pc:spChg chg="mod">
          <ac:chgData name="K Loomes" userId="2b13fd3b-2f73-491c-acdb-3bdef3bfe2ff" providerId="ADAL" clId="{15DA31ED-1D52-4C5D-A583-1343F8A1773A}" dt="2023-01-11T16:53:02.524" v="537" actId="14100"/>
          <ac:spMkLst>
            <pc:docMk/>
            <pc:sldMk cId="2219257139" sldId="261"/>
            <ac:spMk id="36" creationId="{504F991E-DC48-AD36-C719-8502FA87243B}"/>
          </ac:spMkLst>
        </pc:spChg>
        <pc:spChg chg="mod">
          <ac:chgData name="K Loomes" userId="2b13fd3b-2f73-491c-acdb-3bdef3bfe2ff" providerId="ADAL" clId="{15DA31ED-1D52-4C5D-A583-1343F8A1773A}" dt="2023-01-11T16:58:05.676" v="590" actId="1076"/>
          <ac:spMkLst>
            <pc:docMk/>
            <pc:sldMk cId="2219257139" sldId="261"/>
            <ac:spMk id="39" creationId="{C16BFEBA-F148-0A20-2D95-FCE2642EF219}"/>
          </ac:spMkLst>
        </pc:spChg>
        <pc:spChg chg="mod">
          <ac:chgData name="K Loomes" userId="2b13fd3b-2f73-491c-acdb-3bdef3bfe2ff" providerId="ADAL" clId="{15DA31ED-1D52-4C5D-A583-1343F8A1773A}" dt="2023-01-11T16:58:09.231" v="591" actId="1076"/>
          <ac:spMkLst>
            <pc:docMk/>
            <pc:sldMk cId="2219257139" sldId="261"/>
            <ac:spMk id="40" creationId="{F7C9D7F3-6F33-B286-D849-F86F13DE92F8}"/>
          </ac:spMkLst>
        </pc:spChg>
        <pc:spChg chg="mod">
          <ac:chgData name="K Loomes" userId="2b13fd3b-2f73-491c-acdb-3bdef3bfe2ff" providerId="ADAL" clId="{15DA31ED-1D52-4C5D-A583-1343F8A1773A}" dt="2023-01-11T16:39:16.909" v="314" actId="1076"/>
          <ac:spMkLst>
            <pc:docMk/>
            <pc:sldMk cId="2219257139" sldId="261"/>
            <ac:spMk id="43" creationId="{46334AA3-0E9C-D621-3F00-84CE9FC061D5}"/>
          </ac:spMkLst>
        </pc:spChg>
        <pc:spChg chg="mod">
          <ac:chgData name="K Loomes" userId="2b13fd3b-2f73-491c-acdb-3bdef3bfe2ff" providerId="ADAL" clId="{15DA31ED-1D52-4C5D-A583-1343F8A1773A}" dt="2023-01-11T17:07:09.210" v="703" actId="207"/>
          <ac:spMkLst>
            <pc:docMk/>
            <pc:sldMk cId="2219257139" sldId="261"/>
            <ac:spMk id="44" creationId="{0123DC19-096A-6F1E-8F44-FC022C1B8388}"/>
          </ac:spMkLst>
        </pc:spChg>
        <pc:spChg chg="mod">
          <ac:chgData name="K Loomes" userId="2b13fd3b-2f73-491c-acdb-3bdef3bfe2ff" providerId="ADAL" clId="{15DA31ED-1D52-4C5D-A583-1343F8A1773A}" dt="2023-01-11T17:05:51.825" v="698" actId="207"/>
          <ac:spMkLst>
            <pc:docMk/>
            <pc:sldMk cId="2219257139" sldId="261"/>
            <ac:spMk id="47" creationId="{EF6FA0E8-31E1-1C99-A016-128AAAFAD7B0}"/>
          </ac:spMkLst>
        </pc:spChg>
        <pc:spChg chg="mod">
          <ac:chgData name="K Loomes" userId="2b13fd3b-2f73-491c-acdb-3bdef3bfe2ff" providerId="ADAL" clId="{15DA31ED-1D52-4C5D-A583-1343F8A1773A}" dt="2023-01-11T17:07:26.405" v="705" actId="207"/>
          <ac:spMkLst>
            <pc:docMk/>
            <pc:sldMk cId="2219257139" sldId="261"/>
            <ac:spMk id="49" creationId="{80B7B72D-AA9B-F4EE-20EF-CCE7AFDAB856}"/>
          </ac:spMkLst>
        </pc:spChg>
        <pc:spChg chg="mod">
          <ac:chgData name="K Loomes" userId="2b13fd3b-2f73-491c-acdb-3bdef3bfe2ff" providerId="ADAL" clId="{15DA31ED-1D52-4C5D-A583-1343F8A1773A}" dt="2023-01-11T16:45:01.310" v="402" actId="1076"/>
          <ac:spMkLst>
            <pc:docMk/>
            <pc:sldMk cId="2219257139" sldId="261"/>
            <ac:spMk id="57" creationId="{00000000-0000-0000-0000-000000000000}"/>
          </ac:spMkLst>
        </pc:spChg>
        <pc:spChg chg="mod">
          <ac:chgData name="K Loomes" userId="2b13fd3b-2f73-491c-acdb-3bdef3bfe2ff" providerId="ADAL" clId="{15DA31ED-1D52-4C5D-A583-1343F8A1773A}" dt="2023-01-11T17:07:39.458" v="708" actId="207"/>
          <ac:spMkLst>
            <pc:docMk/>
            <pc:sldMk cId="2219257139" sldId="261"/>
            <ac:spMk id="58" creationId="{C5009128-4F97-C837-721F-461945C989BD}"/>
          </ac:spMkLst>
        </pc:spChg>
        <pc:spChg chg="mod">
          <ac:chgData name="K Loomes" userId="2b13fd3b-2f73-491c-acdb-3bdef3bfe2ff" providerId="ADAL" clId="{15DA31ED-1D52-4C5D-A583-1343F8A1773A}" dt="2023-01-11T16:55:32.634" v="576" actId="1076"/>
          <ac:spMkLst>
            <pc:docMk/>
            <pc:sldMk cId="2219257139" sldId="261"/>
            <ac:spMk id="59" creationId="{00000000-0000-0000-0000-000000000000}"/>
          </ac:spMkLst>
        </pc:spChg>
        <pc:spChg chg="mod">
          <ac:chgData name="K Loomes" userId="2b13fd3b-2f73-491c-acdb-3bdef3bfe2ff" providerId="ADAL" clId="{15DA31ED-1D52-4C5D-A583-1343F8A1773A}" dt="2023-01-11T16:39:14.345" v="313" actId="1076"/>
          <ac:spMkLst>
            <pc:docMk/>
            <pc:sldMk cId="2219257139" sldId="261"/>
            <ac:spMk id="62" creationId="{6702CDD1-2A5E-CADF-B37D-44C8A25F67A9}"/>
          </ac:spMkLst>
        </pc:spChg>
        <pc:spChg chg="mod">
          <ac:chgData name="K Loomes" userId="2b13fd3b-2f73-491c-acdb-3bdef3bfe2ff" providerId="ADAL" clId="{15DA31ED-1D52-4C5D-A583-1343F8A1773A}" dt="2023-01-11T16:20:03.268" v="39" actId="1076"/>
          <ac:spMkLst>
            <pc:docMk/>
            <pc:sldMk cId="2219257139" sldId="261"/>
            <ac:spMk id="63" creationId="{AB5698A2-7638-95AD-8DE2-FD5C519CB9CD}"/>
          </ac:spMkLst>
        </pc:spChg>
        <pc:spChg chg="mod">
          <ac:chgData name="K Loomes" userId="2b13fd3b-2f73-491c-acdb-3bdef3bfe2ff" providerId="ADAL" clId="{15DA31ED-1D52-4C5D-A583-1343F8A1773A}" dt="2023-01-11T16:19:59.268" v="38" actId="1076"/>
          <ac:spMkLst>
            <pc:docMk/>
            <pc:sldMk cId="2219257139" sldId="261"/>
            <ac:spMk id="65" creationId="{19E525A1-3175-2F89-AB3D-E108545A0EE5}"/>
          </ac:spMkLst>
        </pc:spChg>
        <pc:spChg chg="mod">
          <ac:chgData name="K Loomes" userId="2b13fd3b-2f73-491c-acdb-3bdef3bfe2ff" providerId="ADAL" clId="{15DA31ED-1D52-4C5D-A583-1343F8A1773A}" dt="2023-01-11T16:39:31.547" v="317" actId="1076"/>
          <ac:spMkLst>
            <pc:docMk/>
            <pc:sldMk cId="2219257139" sldId="261"/>
            <ac:spMk id="71" creationId="{59643EB3-BB51-9DFD-9BAA-4775566D061D}"/>
          </ac:spMkLst>
        </pc:spChg>
        <pc:spChg chg="mod">
          <ac:chgData name="K Loomes" userId="2b13fd3b-2f73-491c-acdb-3bdef3bfe2ff" providerId="ADAL" clId="{15DA31ED-1D52-4C5D-A583-1343F8A1773A}" dt="2023-01-11T16:39:34.704" v="318" actId="1076"/>
          <ac:spMkLst>
            <pc:docMk/>
            <pc:sldMk cId="2219257139" sldId="261"/>
            <ac:spMk id="72" creationId="{6DFE2249-1322-0EAC-7481-7088030F65D6}"/>
          </ac:spMkLst>
        </pc:spChg>
        <pc:spChg chg="mod">
          <ac:chgData name="K Loomes" userId="2b13fd3b-2f73-491c-acdb-3bdef3bfe2ff" providerId="ADAL" clId="{15DA31ED-1D52-4C5D-A583-1343F8A1773A}" dt="2023-01-11T16:59:21.935" v="611" actId="1076"/>
          <ac:spMkLst>
            <pc:docMk/>
            <pc:sldMk cId="2219257139" sldId="261"/>
            <ac:spMk id="74" creationId="{B4A1E9CA-319F-6CE2-F883-C80003556FD1}"/>
          </ac:spMkLst>
        </pc:spChg>
        <pc:spChg chg="mod">
          <ac:chgData name="K Loomes" userId="2b13fd3b-2f73-491c-acdb-3bdef3bfe2ff" providerId="ADAL" clId="{15DA31ED-1D52-4C5D-A583-1343F8A1773A}" dt="2023-01-11T16:56:00.108" v="577" actId="1076"/>
          <ac:spMkLst>
            <pc:docMk/>
            <pc:sldMk cId="2219257139" sldId="261"/>
            <ac:spMk id="75" creationId="{38500988-39B9-36E4-B202-A5D1B483E862}"/>
          </ac:spMkLst>
        </pc:spChg>
        <pc:spChg chg="mod">
          <ac:chgData name="K Loomes" userId="2b13fd3b-2f73-491c-acdb-3bdef3bfe2ff" providerId="ADAL" clId="{15DA31ED-1D52-4C5D-A583-1343F8A1773A}" dt="2023-01-11T17:06:01.849" v="699" actId="207"/>
          <ac:spMkLst>
            <pc:docMk/>
            <pc:sldMk cId="2219257139" sldId="261"/>
            <ac:spMk id="77" creationId="{5447A945-91D2-3759-5DAA-E5FDE20EE61B}"/>
          </ac:spMkLst>
        </pc:spChg>
        <pc:spChg chg="del mod">
          <ac:chgData name="K Loomes" userId="2b13fd3b-2f73-491c-acdb-3bdef3bfe2ff" providerId="ADAL" clId="{15DA31ED-1D52-4C5D-A583-1343F8A1773A}" dt="2023-01-11T16:33:44.279" v="178" actId="478"/>
          <ac:spMkLst>
            <pc:docMk/>
            <pc:sldMk cId="2219257139" sldId="261"/>
            <ac:spMk id="80" creationId="{B7F90B97-0B97-8A5F-EE52-5A5DA0FDA5DF}"/>
          </ac:spMkLst>
        </pc:spChg>
        <pc:spChg chg="mod">
          <ac:chgData name="K Loomes" userId="2b13fd3b-2f73-491c-acdb-3bdef3bfe2ff" providerId="ADAL" clId="{15DA31ED-1D52-4C5D-A583-1343F8A1773A}" dt="2023-01-11T16:59:51.234" v="620" actId="1076"/>
          <ac:spMkLst>
            <pc:docMk/>
            <pc:sldMk cId="2219257139" sldId="261"/>
            <ac:spMk id="82" creationId="{FACC1491-F21C-9EBE-B545-33B4F31AE60A}"/>
          </ac:spMkLst>
        </pc:spChg>
        <pc:spChg chg="mod">
          <ac:chgData name="K Loomes" userId="2b13fd3b-2f73-491c-acdb-3bdef3bfe2ff" providerId="ADAL" clId="{15DA31ED-1D52-4C5D-A583-1343F8A1773A}" dt="2023-01-11T17:03:37.331" v="691" actId="207"/>
          <ac:spMkLst>
            <pc:docMk/>
            <pc:sldMk cId="2219257139" sldId="261"/>
            <ac:spMk id="98" creationId="{0C455EC7-5CBA-7D4F-7884-362F39D5D33C}"/>
          </ac:spMkLst>
        </pc:spChg>
        <pc:spChg chg="mod">
          <ac:chgData name="K Loomes" userId="2b13fd3b-2f73-491c-acdb-3bdef3bfe2ff" providerId="ADAL" clId="{15DA31ED-1D52-4C5D-A583-1343F8A1773A}" dt="2023-01-11T16:57:48.045" v="585" actId="1076"/>
          <ac:spMkLst>
            <pc:docMk/>
            <pc:sldMk cId="2219257139" sldId="261"/>
            <ac:spMk id="104" creationId="{C69DA6B6-1211-DC2D-96B6-F9FD825BFDF1}"/>
          </ac:spMkLst>
        </pc:spChg>
        <pc:spChg chg="mod">
          <ac:chgData name="K Loomes" userId="2b13fd3b-2f73-491c-acdb-3bdef3bfe2ff" providerId="ADAL" clId="{15DA31ED-1D52-4C5D-A583-1343F8A1773A}" dt="2023-01-11T16:54:24.365" v="558" actId="1076"/>
          <ac:spMkLst>
            <pc:docMk/>
            <pc:sldMk cId="2219257139" sldId="261"/>
            <ac:spMk id="105" creationId="{650E0C6F-6B57-8A9D-7F30-7620AD3E9D4F}"/>
          </ac:spMkLst>
        </pc:spChg>
        <pc:spChg chg="mod">
          <ac:chgData name="K Loomes" userId="2b13fd3b-2f73-491c-acdb-3bdef3bfe2ff" providerId="ADAL" clId="{15DA31ED-1D52-4C5D-A583-1343F8A1773A}" dt="2023-01-11T17:06:08.308" v="700" actId="207"/>
          <ac:spMkLst>
            <pc:docMk/>
            <pc:sldMk cId="2219257139" sldId="261"/>
            <ac:spMk id="106" creationId="{802A8DB1-1B0E-2DBF-E800-A1A0A429F7AC}"/>
          </ac:spMkLst>
        </pc:spChg>
        <pc:spChg chg="mod">
          <ac:chgData name="K Loomes" userId="2b13fd3b-2f73-491c-acdb-3bdef3bfe2ff" providerId="ADAL" clId="{15DA31ED-1D52-4C5D-A583-1343F8A1773A}" dt="2023-01-11T16:17:28.694" v="5" actId="1076"/>
          <ac:spMkLst>
            <pc:docMk/>
            <pc:sldMk cId="2219257139" sldId="261"/>
            <ac:spMk id="119" creationId="{574071B6-6968-FB8D-80AC-649FB8E51074}"/>
          </ac:spMkLst>
        </pc:spChg>
        <pc:spChg chg="mod">
          <ac:chgData name="K Loomes" userId="2b13fd3b-2f73-491c-acdb-3bdef3bfe2ff" providerId="ADAL" clId="{15DA31ED-1D52-4C5D-A583-1343F8A1773A}" dt="2023-01-11T16:17:31.417" v="6" actId="1076"/>
          <ac:spMkLst>
            <pc:docMk/>
            <pc:sldMk cId="2219257139" sldId="261"/>
            <ac:spMk id="122" creationId="{942804FF-8767-05DF-D352-6551B4ADF394}"/>
          </ac:spMkLst>
        </pc:spChg>
        <pc:spChg chg="mod">
          <ac:chgData name="K Loomes" userId="2b13fd3b-2f73-491c-acdb-3bdef3bfe2ff" providerId="ADAL" clId="{15DA31ED-1D52-4C5D-A583-1343F8A1773A}" dt="2023-01-11T16:57:51.212" v="586" actId="1076"/>
          <ac:spMkLst>
            <pc:docMk/>
            <pc:sldMk cId="2219257139" sldId="261"/>
            <ac:spMk id="123" creationId="{C57A9BF4-94CB-544F-C7C6-13720654331D}"/>
          </ac:spMkLst>
        </pc:spChg>
        <pc:spChg chg="add del mod">
          <ac:chgData name="K Loomes" userId="2b13fd3b-2f73-491c-acdb-3bdef3bfe2ff" providerId="ADAL" clId="{15DA31ED-1D52-4C5D-A583-1343F8A1773A}" dt="2023-01-11T16:30:17.955" v="149" actId="478"/>
          <ac:spMkLst>
            <pc:docMk/>
            <pc:sldMk cId="2219257139" sldId="261"/>
            <ac:spMk id="136" creationId="{7371A47F-3627-F79A-BAC2-65E1F5D6C108}"/>
          </ac:spMkLst>
        </pc:spChg>
        <pc:spChg chg="add del mod">
          <ac:chgData name="K Loomes" userId="2b13fd3b-2f73-491c-acdb-3bdef3bfe2ff" providerId="ADAL" clId="{15DA31ED-1D52-4C5D-A583-1343F8A1773A}" dt="2023-01-11T16:30:19.878" v="150" actId="478"/>
          <ac:spMkLst>
            <pc:docMk/>
            <pc:sldMk cId="2219257139" sldId="261"/>
            <ac:spMk id="138" creationId="{95E14584-DDDC-E711-1CC2-0EE609BFA5F7}"/>
          </ac:spMkLst>
        </pc:spChg>
        <pc:spChg chg="mod">
          <ac:chgData name="K Loomes" userId="2b13fd3b-2f73-491c-acdb-3bdef3bfe2ff" providerId="ADAL" clId="{15DA31ED-1D52-4C5D-A583-1343F8A1773A}" dt="2023-01-11T16:58:29.545" v="597" actId="1076"/>
          <ac:spMkLst>
            <pc:docMk/>
            <pc:sldMk cId="2219257139" sldId="261"/>
            <ac:spMk id="142" creationId="{12E4B8F7-E903-7DD5-A052-E9BB06D3E039}"/>
          </ac:spMkLst>
        </pc:spChg>
        <pc:spChg chg="mod">
          <ac:chgData name="K Loomes" userId="2b13fd3b-2f73-491c-acdb-3bdef3bfe2ff" providerId="ADAL" clId="{15DA31ED-1D52-4C5D-A583-1343F8A1773A}" dt="2023-01-11T16:58:34.698" v="598" actId="1076"/>
          <ac:spMkLst>
            <pc:docMk/>
            <pc:sldMk cId="2219257139" sldId="261"/>
            <ac:spMk id="145" creationId="{116EA2D8-7457-8BE8-7880-B4A3D277AD32}"/>
          </ac:spMkLst>
        </pc:spChg>
        <pc:spChg chg="add mod">
          <ac:chgData name="K Loomes" userId="2b13fd3b-2f73-491c-acdb-3bdef3bfe2ff" providerId="ADAL" clId="{15DA31ED-1D52-4C5D-A583-1343F8A1773A}" dt="2023-01-11T16:59:26.143" v="612" actId="1076"/>
          <ac:spMkLst>
            <pc:docMk/>
            <pc:sldMk cId="2219257139" sldId="261"/>
            <ac:spMk id="148" creationId="{27C99350-A14E-B1B0-75EA-FA880B3AF748}"/>
          </ac:spMkLst>
        </pc:spChg>
        <pc:spChg chg="add mod">
          <ac:chgData name="K Loomes" userId="2b13fd3b-2f73-491c-acdb-3bdef3bfe2ff" providerId="ADAL" clId="{15DA31ED-1D52-4C5D-A583-1343F8A1773A}" dt="2023-01-11T17:07:57.446" v="709" actId="207"/>
          <ac:spMkLst>
            <pc:docMk/>
            <pc:sldMk cId="2219257139" sldId="261"/>
            <ac:spMk id="151" creationId="{52F5E3BE-9420-C9CB-F40D-8867C17BF5DF}"/>
          </ac:spMkLst>
        </pc:spChg>
        <pc:spChg chg="add mod">
          <ac:chgData name="K Loomes" userId="2b13fd3b-2f73-491c-acdb-3bdef3bfe2ff" providerId="ADAL" clId="{15DA31ED-1D52-4C5D-A583-1343F8A1773A}" dt="2023-01-11T16:40:17.357" v="330" actId="1076"/>
          <ac:spMkLst>
            <pc:docMk/>
            <pc:sldMk cId="2219257139" sldId="261"/>
            <ac:spMk id="153" creationId="{1B5CCC96-9173-7C02-B6F3-4DBFB939DE07}"/>
          </ac:spMkLst>
        </pc:spChg>
        <pc:spChg chg="add mod">
          <ac:chgData name="K Loomes" userId="2b13fd3b-2f73-491c-acdb-3bdef3bfe2ff" providerId="ADAL" clId="{15DA31ED-1D52-4C5D-A583-1343F8A1773A}" dt="2023-01-11T16:40:21.802" v="331" actId="1076"/>
          <ac:spMkLst>
            <pc:docMk/>
            <pc:sldMk cId="2219257139" sldId="261"/>
            <ac:spMk id="154" creationId="{E8B10092-565A-FC98-5DAE-674ECA0D0E9E}"/>
          </ac:spMkLst>
        </pc:spChg>
        <pc:spChg chg="add del mod">
          <ac:chgData name="K Loomes" userId="2b13fd3b-2f73-491c-acdb-3bdef3bfe2ff" providerId="ADAL" clId="{15DA31ED-1D52-4C5D-A583-1343F8A1773A}" dt="2023-01-11T16:30:08.105" v="148" actId="478"/>
          <ac:spMkLst>
            <pc:docMk/>
            <pc:sldMk cId="2219257139" sldId="261"/>
            <ac:spMk id="155" creationId="{702E0A4A-AB67-AF60-9F66-9465955B4BE8}"/>
          </ac:spMkLst>
        </pc:spChg>
        <pc:spChg chg="mod">
          <ac:chgData name="K Loomes" userId="2b13fd3b-2f73-491c-acdb-3bdef3bfe2ff" providerId="ADAL" clId="{15DA31ED-1D52-4C5D-A583-1343F8A1773A}" dt="2023-01-11T16:58:25.806" v="596" actId="1076"/>
          <ac:spMkLst>
            <pc:docMk/>
            <pc:sldMk cId="2219257139" sldId="261"/>
            <ac:spMk id="156" creationId="{E49FCF67-926E-0EC1-92E7-DE4A475C64C6}"/>
          </ac:spMkLst>
        </pc:spChg>
        <pc:spChg chg="mod">
          <ac:chgData name="K Loomes" userId="2b13fd3b-2f73-491c-acdb-3bdef3bfe2ff" providerId="ADAL" clId="{15DA31ED-1D52-4C5D-A583-1343F8A1773A}" dt="2023-01-11T16:58:03.301" v="589" actId="1076"/>
          <ac:spMkLst>
            <pc:docMk/>
            <pc:sldMk cId="2219257139" sldId="261"/>
            <ac:spMk id="157" creationId="{0BFE15FC-854B-9146-87AA-3C134CCBCBA3}"/>
          </ac:spMkLst>
        </pc:spChg>
        <pc:spChg chg="mod">
          <ac:chgData name="K Loomes" userId="2b13fd3b-2f73-491c-acdb-3bdef3bfe2ff" providerId="ADAL" clId="{15DA31ED-1D52-4C5D-A583-1343F8A1773A}" dt="2023-01-11T16:19:12.634" v="27" actId="1076"/>
          <ac:spMkLst>
            <pc:docMk/>
            <pc:sldMk cId="2219257139" sldId="261"/>
            <ac:spMk id="158" creationId="{7B8E2B3A-10B8-F943-D84A-0731135EA821}"/>
          </ac:spMkLst>
        </pc:spChg>
        <pc:spChg chg="mod">
          <ac:chgData name="K Loomes" userId="2b13fd3b-2f73-491c-acdb-3bdef3bfe2ff" providerId="ADAL" clId="{15DA31ED-1D52-4C5D-A583-1343F8A1773A}" dt="2023-01-11T16:19:34.120" v="33" actId="1076"/>
          <ac:spMkLst>
            <pc:docMk/>
            <pc:sldMk cId="2219257139" sldId="261"/>
            <ac:spMk id="159" creationId="{DB9F75C0-D2D6-F286-44AF-D890E403F2B2}"/>
          </ac:spMkLst>
        </pc:spChg>
        <pc:spChg chg="add mod">
          <ac:chgData name="K Loomes" userId="2b13fd3b-2f73-491c-acdb-3bdef3bfe2ff" providerId="ADAL" clId="{15DA31ED-1D52-4C5D-A583-1343F8A1773A}" dt="2023-01-11T16:39:55.618" v="324" actId="1076"/>
          <ac:spMkLst>
            <pc:docMk/>
            <pc:sldMk cId="2219257139" sldId="261"/>
            <ac:spMk id="160" creationId="{46A30CE7-B17E-495A-AC1C-199BF233E4FC}"/>
          </ac:spMkLst>
        </pc:spChg>
        <pc:spChg chg="add mod">
          <ac:chgData name="K Loomes" userId="2b13fd3b-2f73-491c-acdb-3bdef3bfe2ff" providerId="ADAL" clId="{15DA31ED-1D52-4C5D-A583-1343F8A1773A}" dt="2023-01-11T16:59:41.533" v="616" actId="1076"/>
          <ac:spMkLst>
            <pc:docMk/>
            <pc:sldMk cId="2219257139" sldId="261"/>
            <ac:spMk id="161" creationId="{FA8FC6D2-57D9-7262-5013-51B7E249DB2C}"/>
          </ac:spMkLst>
        </pc:spChg>
        <pc:spChg chg="add mod">
          <ac:chgData name="K Loomes" userId="2b13fd3b-2f73-491c-acdb-3bdef3bfe2ff" providerId="ADAL" clId="{15DA31ED-1D52-4C5D-A583-1343F8A1773A}" dt="2023-01-11T16:59:38.162" v="615" actId="1076"/>
          <ac:spMkLst>
            <pc:docMk/>
            <pc:sldMk cId="2219257139" sldId="261"/>
            <ac:spMk id="162" creationId="{BB64F285-40E6-E701-C557-3FF16BA8207C}"/>
          </ac:spMkLst>
        </pc:spChg>
        <pc:spChg chg="add mod">
          <ac:chgData name="K Loomes" userId="2b13fd3b-2f73-491c-acdb-3bdef3bfe2ff" providerId="ADAL" clId="{15DA31ED-1D52-4C5D-A583-1343F8A1773A}" dt="2023-01-11T17:08:04.516" v="710" actId="207"/>
          <ac:spMkLst>
            <pc:docMk/>
            <pc:sldMk cId="2219257139" sldId="261"/>
            <ac:spMk id="163" creationId="{19C51406-9434-696D-FE36-370948F40A65}"/>
          </ac:spMkLst>
        </pc:spChg>
        <pc:spChg chg="add mod">
          <ac:chgData name="K Loomes" userId="2b13fd3b-2f73-491c-acdb-3bdef3bfe2ff" providerId="ADAL" clId="{15DA31ED-1D52-4C5D-A583-1343F8A1773A}" dt="2023-01-11T16:41:03.611" v="342" actId="1076"/>
          <ac:spMkLst>
            <pc:docMk/>
            <pc:sldMk cId="2219257139" sldId="261"/>
            <ac:spMk id="170" creationId="{FA2452A1-5F8E-BCD9-A585-C0F5FD652933}"/>
          </ac:spMkLst>
        </pc:spChg>
        <pc:spChg chg="add mod">
          <ac:chgData name="K Loomes" userId="2b13fd3b-2f73-491c-acdb-3bdef3bfe2ff" providerId="ADAL" clId="{15DA31ED-1D52-4C5D-A583-1343F8A1773A}" dt="2023-01-11T16:41:00.612" v="341" actId="1076"/>
          <ac:spMkLst>
            <pc:docMk/>
            <pc:sldMk cId="2219257139" sldId="261"/>
            <ac:spMk id="171" creationId="{DD4D3942-2779-C60C-182F-1709C3DA4D7C}"/>
          </ac:spMkLst>
        </pc:spChg>
        <pc:spChg chg="add mod">
          <ac:chgData name="K Loomes" userId="2b13fd3b-2f73-491c-acdb-3bdef3bfe2ff" providerId="ADAL" clId="{15DA31ED-1D52-4C5D-A583-1343F8A1773A}" dt="2023-01-11T17:00:47.063" v="640" actId="1076"/>
          <ac:spMkLst>
            <pc:docMk/>
            <pc:sldMk cId="2219257139" sldId="261"/>
            <ac:spMk id="172" creationId="{E9C12A95-DE30-5827-8FAF-24D1FB1A5D26}"/>
          </ac:spMkLst>
        </pc:spChg>
        <pc:spChg chg="mod">
          <ac:chgData name="K Loomes" userId="2b13fd3b-2f73-491c-acdb-3bdef3bfe2ff" providerId="ADAL" clId="{15DA31ED-1D52-4C5D-A583-1343F8A1773A}" dt="2023-01-11T16:20:42.089" v="50" actId="1076"/>
          <ac:spMkLst>
            <pc:docMk/>
            <pc:sldMk cId="2219257139" sldId="261"/>
            <ac:spMk id="173" creationId="{25F369F5-F7F7-61F7-6C26-A35483D5A36D}"/>
          </ac:spMkLst>
        </pc:spChg>
        <pc:spChg chg="mod">
          <ac:chgData name="K Loomes" userId="2b13fd3b-2f73-491c-acdb-3bdef3bfe2ff" providerId="ADAL" clId="{15DA31ED-1D52-4C5D-A583-1343F8A1773A}" dt="2023-01-11T16:20:47.230" v="51" actId="1076"/>
          <ac:spMkLst>
            <pc:docMk/>
            <pc:sldMk cId="2219257139" sldId="261"/>
            <ac:spMk id="175" creationId="{0EB9C95B-655C-D472-8E89-8838FC2ADFCD}"/>
          </ac:spMkLst>
        </pc:spChg>
        <pc:spChg chg="add mod">
          <ac:chgData name="K Loomes" userId="2b13fd3b-2f73-491c-acdb-3bdef3bfe2ff" providerId="ADAL" clId="{15DA31ED-1D52-4C5D-A583-1343F8A1773A}" dt="2023-01-11T16:59:46.430" v="618" actId="1076"/>
          <ac:spMkLst>
            <pc:docMk/>
            <pc:sldMk cId="2219257139" sldId="261"/>
            <ac:spMk id="177" creationId="{0B12A8A0-9D66-D696-62DB-33024E7C68C4}"/>
          </ac:spMkLst>
        </pc:spChg>
        <pc:spChg chg="mod">
          <ac:chgData name="K Loomes" userId="2b13fd3b-2f73-491c-acdb-3bdef3bfe2ff" providerId="ADAL" clId="{15DA31ED-1D52-4C5D-A583-1343F8A1773A}" dt="2023-01-11T16:58:38.637" v="599" actId="1076"/>
          <ac:spMkLst>
            <pc:docMk/>
            <pc:sldMk cId="2219257139" sldId="261"/>
            <ac:spMk id="178" creationId="{8F3434CF-A5AA-0622-168D-990DEF40A964}"/>
          </ac:spMkLst>
        </pc:spChg>
        <pc:spChg chg="mod">
          <ac:chgData name="K Loomes" userId="2b13fd3b-2f73-491c-acdb-3bdef3bfe2ff" providerId="ADAL" clId="{15DA31ED-1D52-4C5D-A583-1343F8A1773A}" dt="2023-01-11T16:58:43.479" v="600" actId="1076"/>
          <ac:spMkLst>
            <pc:docMk/>
            <pc:sldMk cId="2219257139" sldId="261"/>
            <ac:spMk id="179" creationId="{E365253D-4735-667A-9609-096C80F68700}"/>
          </ac:spMkLst>
        </pc:spChg>
        <pc:spChg chg="mod">
          <ac:chgData name="K Loomes" userId="2b13fd3b-2f73-491c-acdb-3bdef3bfe2ff" providerId="ADAL" clId="{15DA31ED-1D52-4C5D-A583-1343F8A1773A}" dt="2023-01-11T16:22:10.442" v="69" actId="14100"/>
          <ac:spMkLst>
            <pc:docMk/>
            <pc:sldMk cId="2219257139" sldId="261"/>
            <ac:spMk id="180" creationId="{DA3AC300-4794-C5D8-7C48-F1B60EF29DFE}"/>
          </ac:spMkLst>
        </pc:spChg>
        <pc:spChg chg="mod">
          <ac:chgData name="K Loomes" userId="2b13fd3b-2f73-491c-acdb-3bdef3bfe2ff" providerId="ADAL" clId="{15DA31ED-1D52-4C5D-A583-1343F8A1773A}" dt="2023-01-11T16:22:03.512" v="67" actId="1076"/>
          <ac:spMkLst>
            <pc:docMk/>
            <pc:sldMk cId="2219257139" sldId="261"/>
            <ac:spMk id="182" creationId="{87F87A18-AEBA-8837-9428-7032D3D236C2}"/>
          </ac:spMkLst>
        </pc:spChg>
        <pc:spChg chg="mod">
          <ac:chgData name="K Loomes" userId="2b13fd3b-2f73-491c-acdb-3bdef3bfe2ff" providerId="ADAL" clId="{15DA31ED-1D52-4C5D-A583-1343F8A1773A}" dt="2023-01-11T16:21:20.664" v="56" actId="1076"/>
          <ac:spMkLst>
            <pc:docMk/>
            <pc:sldMk cId="2219257139" sldId="261"/>
            <ac:spMk id="183" creationId="{C30220DE-E0BE-A251-8790-5E045FD5A7E8}"/>
          </ac:spMkLst>
        </pc:spChg>
        <pc:spChg chg="mod">
          <ac:chgData name="K Loomes" userId="2b13fd3b-2f73-491c-acdb-3bdef3bfe2ff" providerId="ADAL" clId="{15DA31ED-1D52-4C5D-A583-1343F8A1773A}" dt="2023-01-11T16:21:15.491" v="55" actId="1076"/>
          <ac:spMkLst>
            <pc:docMk/>
            <pc:sldMk cId="2219257139" sldId="261"/>
            <ac:spMk id="184" creationId="{36489131-02A5-7D95-029A-4A25F2774CA1}"/>
          </ac:spMkLst>
        </pc:spChg>
        <pc:spChg chg="mod">
          <ac:chgData name="K Loomes" userId="2b13fd3b-2f73-491c-acdb-3bdef3bfe2ff" providerId="ADAL" clId="{15DA31ED-1D52-4C5D-A583-1343F8A1773A}" dt="2023-01-11T16:58:46.435" v="601" actId="1076"/>
          <ac:spMkLst>
            <pc:docMk/>
            <pc:sldMk cId="2219257139" sldId="261"/>
            <ac:spMk id="187" creationId="{BCA1FB72-0EC5-E5B8-9BD2-F94BE101FFCF}"/>
          </ac:spMkLst>
        </pc:spChg>
        <pc:spChg chg="mod">
          <ac:chgData name="K Loomes" userId="2b13fd3b-2f73-491c-acdb-3bdef3bfe2ff" providerId="ADAL" clId="{15DA31ED-1D52-4C5D-A583-1343F8A1773A}" dt="2023-01-11T16:58:53.006" v="603" actId="1076"/>
          <ac:spMkLst>
            <pc:docMk/>
            <pc:sldMk cId="2219257139" sldId="261"/>
            <ac:spMk id="188" creationId="{556BB47D-ECED-0A7F-77AE-E691947AD3B8}"/>
          </ac:spMkLst>
        </pc:spChg>
        <pc:spChg chg="mod">
          <ac:chgData name="K Loomes" userId="2b13fd3b-2f73-491c-acdb-3bdef3bfe2ff" providerId="ADAL" clId="{15DA31ED-1D52-4C5D-A583-1343F8A1773A}" dt="2023-01-11T16:58:50.121" v="602" actId="1076"/>
          <ac:spMkLst>
            <pc:docMk/>
            <pc:sldMk cId="2219257139" sldId="261"/>
            <ac:spMk id="189" creationId="{EE463646-3DF9-D9B0-9C9E-B7289CB88654}"/>
          </ac:spMkLst>
        </pc:spChg>
        <pc:spChg chg="mod">
          <ac:chgData name="K Loomes" userId="2b13fd3b-2f73-491c-acdb-3bdef3bfe2ff" providerId="ADAL" clId="{15DA31ED-1D52-4C5D-A583-1343F8A1773A}" dt="2023-01-11T16:23:00.907" v="81" actId="14100"/>
          <ac:spMkLst>
            <pc:docMk/>
            <pc:sldMk cId="2219257139" sldId="261"/>
            <ac:spMk id="194" creationId="{53085899-EF5A-7E39-7974-CBE6EFBD60F7}"/>
          </ac:spMkLst>
        </pc:spChg>
        <pc:spChg chg="mod">
          <ac:chgData name="K Loomes" userId="2b13fd3b-2f73-491c-acdb-3bdef3bfe2ff" providerId="ADAL" clId="{15DA31ED-1D52-4C5D-A583-1343F8A1773A}" dt="2023-01-11T16:22:54.892" v="78" actId="1076"/>
          <ac:spMkLst>
            <pc:docMk/>
            <pc:sldMk cId="2219257139" sldId="261"/>
            <ac:spMk id="195" creationId="{719E5D51-E6ED-C177-7AD4-351EC6AA00C3}"/>
          </ac:spMkLst>
        </pc:spChg>
        <pc:spChg chg="del mod">
          <ac:chgData name="K Loomes" userId="2b13fd3b-2f73-491c-acdb-3bdef3bfe2ff" providerId="ADAL" clId="{15DA31ED-1D52-4C5D-A583-1343F8A1773A}" dt="2023-01-11T16:37:58.355" v="293" actId="478"/>
          <ac:spMkLst>
            <pc:docMk/>
            <pc:sldMk cId="2219257139" sldId="261"/>
            <ac:spMk id="198" creationId="{12416628-C22F-ED21-31EC-DA436E27BC2B}"/>
          </ac:spMkLst>
        </pc:spChg>
        <pc:spChg chg="mod">
          <ac:chgData name="K Loomes" userId="2b13fd3b-2f73-491c-acdb-3bdef3bfe2ff" providerId="ADAL" clId="{15DA31ED-1D52-4C5D-A583-1343F8A1773A}" dt="2023-01-11T16:59:06.480" v="607" actId="1076"/>
          <ac:spMkLst>
            <pc:docMk/>
            <pc:sldMk cId="2219257139" sldId="261"/>
            <ac:spMk id="200" creationId="{45B9500C-4F75-F3DF-0838-4DD4411880CF}"/>
          </ac:spMkLst>
        </pc:spChg>
        <pc:spChg chg="mod">
          <ac:chgData name="K Loomes" userId="2b13fd3b-2f73-491c-acdb-3bdef3bfe2ff" providerId="ADAL" clId="{15DA31ED-1D52-4C5D-A583-1343F8A1773A}" dt="2023-01-11T16:38:46.595" v="306" actId="1076"/>
          <ac:spMkLst>
            <pc:docMk/>
            <pc:sldMk cId="2219257139" sldId="261"/>
            <ac:spMk id="201" creationId="{0E92752C-B5BE-B691-0918-1DCF8201440B}"/>
          </ac:spMkLst>
        </pc:spChg>
        <pc:spChg chg="mod">
          <ac:chgData name="K Loomes" userId="2b13fd3b-2f73-491c-acdb-3bdef3bfe2ff" providerId="ADAL" clId="{15DA31ED-1D52-4C5D-A583-1343F8A1773A}" dt="2023-01-11T16:38:43.996" v="305" actId="1076"/>
          <ac:spMkLst>
            <pc:docMk/>
            <pc:sldMk cId="2219257139" sldId="261"/>
            <ac:spMk id="202" creationId="{9FD3B62E-D09C-B991-E2EF-10E9C8F9C643}"/>
          </ac:spMkLst>
        </pc:spChg>
        <pc:spChg chg="mod">
          <ac:chgData name="K Loomes" userId="2b13fd3b-2f73-491c-acdb-3bdef3bfe2ff" providerId="ADAL" clId="{15DA31ED-1D52-4C5D-A583-1343F8A1773A}" dt="2023-01-11T16:58:58.360" v="605" actId="1076"/>
          <ac:spMkLst>
            <pc:docMk/>
            <pc:sldMk cId="2219257139" sldId="261"/>
            <ac:spMk id="205" creationId="{B6A8F72F-3E44-9D3B-4687-EEDAB58BE7B9}"/>
          </ac:spMkLst>
        </pc:spChg>
        <pc:spChg chg="mod">
          <ac:chgData name="K Loomes" userId="2b13fd3b-2f73-491c-acdb-3bdef3bfe2ff" providerId="ADAL" clId="{15DA31ED-1D52-4C5D-A583-1343F8A1773A}" dt="2023-01-11T17:09:04.728" v="712" actId="1076"/>
          <ac:spMkLst>
            <pc:docMk/>
            <pc:sldMk cId="2219257139" sldId="261"/>
            <ac:spMk id="206" creationId="{B07C3C46-E304-FA01-F5EF-95DE4774B45E}"/>
          </ac:spMkLst>
        </pc:spChg>
        <pc:spChg chg="mod">
          <ac:chgData name="K Loomes" userId="2b13fd3b-2f73-491c-acdb-3bdef3bfe2ff" providerId="ADAL" clId="{15DA31ED-1D52-4C5D-A583-1343F8A1773A}" dt="2023-01-11T16:38:13.200" v="297" actId="1076"/>
          <ac:spMkLst>
            <pc:docMk/>
            <pc:sldMk cId="2219257139" sldId="261"/>
            <ac:spMk id="207" creationId="{84F6360A-8794-A437-8A8A-C69923372E86}"/>
          </ac:spMkLst>
        </pc:spChg>
        <pc:spChg chg="add mod">
          <ac:chgData name="K Loomes" userId="2b13fd3b-2f73-491c-acdb-3bdef3bfe2ff" providerId="ADAL" clId="{15DA31ED-1D52-4C5D-A583-1343F8A1773A}" dt="2023-01-11T16:59:48.984" v="619" actId="1076"/>
          <ac:spMkLst>
            <pc:docMk/>
            <pc:sldMk cId="2219257139" sldId="261"/>
            <ac:spMk id="212" creationId="{ECD6DBD9-66FC-EF15-91D1-66465BF49824}"/>
          </ac:spMkLst>
        </pc:spChg>
        <pc:spChg chg="add mod">
          <ac:chgData name="K Loomes" userId="2b13fd3b-2f73-491c-acdb-3bdef3bfe2ff" providerId="ADAL" clId="{15DA31ED-1D52-4C5D-A583-1343F8A1773A}" dt="2023-01-11T17:07:19.170" v="704" actId="207"/>
          <ac:spMkLst>
            <pc:docMk/>
            <pc:sldMk cId="2219257139" sldId="261"/>
            <ac:spMk id="213" creationId="{75E873BF-D3B6-358A-9676-89846A37403C}"/>
          </ac:spMkLst>
        </pc:spChg>
        <pc:spChg chg="add mod">
          <ac:chgData name="K Loomes" userId="2b13fd3b-2f73-491c-acdb-3bdef3bfe2ff" providerId="ADAL" clId="{15DA31ED-1D52-4C5D-A583-1343F8A1773A}" dt="2023-01-11T17:04:51.820" v="694" actId="207"/>
          <ac:spMkLst>
            <pc:docMk/>
            <pc:sldMk cId="2219257139" sldId="261"/>
            <ac:spMk id="214" creationId="{4D921B67-FC24-4EAF-EFF7-5BC00930D48D}"/>
          </ac:spMkLst>
        </pc:spChg>
        <pc:spChg chg="add mod">
          <ac:chgData name="K Loomes" userId="2b13fd3b-2f73-491c-acdb-3bdef3bfe2ff" providerId="ADAL" clId="{15DA31ED-1D52-4C5D-A583-1343F8A1773A}" dt="2023-01-11T17:04:59.717" v="695" actId="207"/>
          <ac:spMkLst>
            <pc:docMk/>
            <pc:sldMk cId="2219257139" sldId="261"/>
            <ac:spMk id="215" creationId="{FB7077A7-C943-63EE-3726-B1AF23A8E7B1}"/>
          </ac:spMkLst>
        </pc:spChg>
        <pc:spChg chg="add mod">
          <ac:chgData name="K Loomes" userId="2b13fd3b-2f73-491c-acdb-3bdef3bfe2ff" providerId="ADAL" clId="{15DA31ED-1D52-4C5D-A583-1343F8A1773A}" dt="2023-01-11T17:05:11.713" v="696" actId="207"/>
          <ac:spMkLst>
            <pc:docMk/>
            <pc:sldMk cId="2219257139" sldId="261"/>
            <ac:spMk id="216" creationId="{D2318B15-3A4E-25C6-EF8C-B22B58B56E75}"/>
          </ac:spMkLst>
        </pc:spChg>
        <pc:spChg chg="add mod">
          <ac:chgData name="K Loomes" userId="2b13fd3b-2f73-491c-acdb-3bdef3bfe2ff" providerId="ADAL" clId="{15DA31ED-1D52-4C5D-A583-1343F8A1773A}" dt="2023-01-11T17:05:25.405" v="697" actId="207"/>
          <ac:spMkLst>
            <pc:docMk/>
            <pc:sldMk cId="2219257139" sldId="261"/>
            <ac:spMk id="217" creationId="{EB9834CB-DCE1-AB56-7129-3CBEE1C3C955}"/>
          </ac:spMkLst>
        </pc:spChg>
        <pc:spChg chg="add mod">
          <ac:chgData name="K Loomes" userId="2b13fd3b-2f73-491c-acdb-3bdef3bfe2ff" providerId="ADAL" clId="{15DA31ED-1D52-4C5D-A583-1343F8A1773A}" dt="2023-01-11T17:02:08.773" v="685" actId="20577"/>
          <ac:spMkLst>
            <pc:docMk/>
            <pc:sldMk cId="2219257139" sldId="261"/>
            <ac:spMk id="218" creationId="{241AA72D-8CDD-BE4D-D682-DBBCBF476332}"/>
          </ac:spMkLst>
        </pc:spChg>
        <pc:spChg chg="add mod">
          <ac:chgData name="K Loomes" userId="2b13fd3b-2f73-491c-acdb-3bdef3bfe2ff" providerId="ADAL" clId="{15DA31ED-1D52-4C5D-A583-1343F8A1773A}" dt="2023-01-11T16:57:08.228" v="581" actId="1076"/>
          <ac:spMkLst>
            <pc:docMk/>
            <pc:sldMk cId="2219257139" sldId="261"/>
            <ac:spMk id="219" creationId="{ADEF7AD8-78AF-149C-37F8-B897B6D936C2}"/>
          </ac:spMkLst>
        </pc:spChg>
        <pc:spChg chg="add mod">
          <ac:chgData name="K Loomes" userId="2b13fd3b-2f73-491c-acdb-3bdef3bfe2ff" providerId="ADAL" clId="{15DA31ED-1D52-4C5D-A583-1343F8A1773A}" dt="2023-01-11T17:00:19.696" v="639" actId="20577"/>
          <ac:spMkLst>
            <pc:docMk/>
            <pc:sldMk cId="2219257139" sldId="261"/>
            <ac:spMk id="220" creationId="{7DD081A9-C7EB-E61A-DCDD-C78D4714D728}"/>
          </ac:spMkLst>
        </pc:spChg>
        <pc:spChg chg="add mod">
          <ac:chgData name="K Loomes" userId="2b13fd3b-2f73-491c-acdb-3bdef3bfe2ff" providerId="ADAL" clId="{15DA31ED-1D52-4C5D-A583-1343F8A1773A}" dt="2023-01-11T17:01:02.895" v="644" actId="20577"/>
          <ac:spMkLst>
            <pc:docMk/>
            <pc:sldMk cId="2219257139" sldId="261"/>
            <ac:spMk id="222" creationId="{E4CCDCBB-918E-FF90-31F8-7EB0081C719F}"/>
          </ac:spMkLst>
        </pc:spChg>
        <pc:grpChg chg="add del mod">
          <ac:chgData name="K Loomes" userId="2b13fd3b-2f73-491c-acdb-3bdef3bfe2ff" providerId="ADAL" clId="{15DA31ED-1D52-4C5D-A583-1343F8A1773A}" dt="2023-01-11T16:58:16.498" v="594" actId="1076"/>
          <ac:grpSpMkLst>
            <pc:docMk/>
            <pc:sldMk cId="2219257139" sldId="261"/>
            <ac:grpSpMk id="2" creationId="{00000000-0000-0000-0000-000000000000}"/>
          </ac:grpSpMkLst>
        </pc:grpChg>
        <pc:cxnChg chg="mod">
          <ac:chgData name="K Loomes" userId="2b13fd3b-2f73-491c-acdb-3bdef3bfe2ff" providerId="ADAL" clId="{15DA31ED-1D52-4C5D-A583-1343F8A1773A}" dt="2023-01-11T16:17:03.690" v="1" actId="14100"/>
          <ac:cxnSpMkLst>
            <pc:docMk/>
            <pc:sldMk cId="2219257139" sldId="261"/>
            <ac:cxnSpMk id="73" creationId="{00000000-0000-0000-0000-000000000000}"/>
          </ac:cxnSpMkLst>
        </pc:cxnChg>
        <pc:cxnChg chg="mod">
          <ac:chgData name="K Loomes" userId="2b13fd3b-2f73-491c-acdb-3bdef3bfe2ff" providerId="ADAL" clId="{15DA31ED-1D52-4C5D-A583-1343F8A1773A}" dt="2023-01-11T16:16:53.332" v="0" actId="14100"/>
          <ac:cxnSpMkLst>
            <pc:docMk/>
            <pc:sldMk cId="2219257139" sldId="261"/>
            <ac:cxnSpMk id="91" creationId="{9188EEEA-4FBB-4166-BCB3-DF9A30AC18A7}"/>
          </ac:cxnSpMkLst>
        </pc:cxnChg>
        <pc:cxnChg chg="mod">
          <ac:chgData name="K Loomes" userId="2b13fd3b-2f73-491c-acdb-3bdef3bfe2ff" providerId="ADAL" clId="{15DA31ED-1D52-4C5D-A583-1343F8A1773A}" dt="2023-01-11T16:19:28.964" v="32" actId="14100"/>
          <ac:cxnSpMkLst>
            <pc:docMk/>
            <pc:sldMk cId="2219257139" sldId="261"/>
            <ac:cxnSpMk id="99" creationId="{00000000-0000-0000-0000-000000000000}"/>
          </ac:cxnSpMkLst>
        </pc:cxnChg>
        <pc:cxnChg chg="mod">
          <ac:chgData name="K Loomes" userId="2b13fd3b-2f73-491c-acdb-3bdef3bfe2ff" providerId="ADAL" clId="{15DA31ED-1D52-4C5D-A583-1343F8A1773A}" dt="2023-01-11T16:18:22.246" v="16" actId="14100"/>
          <ac:cxnSpMkLst>
            <pc:docMk/>
            <pc:sldMk cId="2219257139" sldId="261"/>
            <ac:cxnSpMk id="110" creationId="{19E3ECBE-14F7-6745-2DCF-AAD2FB3DA643}"/>
          </ac:cxnSpMkLst>
        </pc:cxnChg>
        <pc:cxnChg chg="mod">
          <ac:chgData name="K Loomes" userId="2b13fd3b-2f73-491c-acdb-3bdef3bfe2ff" providerId="ADAL" clId="{15DA31ED-1D52-4C5D-A583-1343F8A1773A}" dt="2023-01-11T16:17:35.763" v="7" actId="14100"/>
          <ac:cxnSpMkLst>
            <pc:docMk/>
            <pc:sldMk cId="2219257139" sldId="261"/>
            <ac:cxnSpMk id="113" creationId="{DE975EA4-1D42-2709-4A3B-598E7B745EEE}"/>
          </ac:cxnSpMkLst>
        </pc:cxnChg>
        <pc:cxnChg chg="mod">
          <ac:chgData name="K Loomes" userId="2b13fd3b-2f73-491c-acdb-3bdef3bfe2ff" providerId="ADAL" clId="{15DA31ED-1D52-4C5D-A583-1343F8A1773A}" dt="2023-01-11T16:19:08.164" v="26" actId="14100"/>
          <ac:cxnSpMkLst>
            <pc:docMk/>
            <pc:sldMk cId="2219257139" sldId="261"/>
            <ac:cxnSpMk id="114" creationId="{00000000-0000-0000-0000-000000000000}"/>
          </ac:cxnSpMkLst>
        </pc:cxnChg>
        <pc:cxnChg chg="mod">
          <ac:chgData name="K Loomes" userId="2b13fd3b-2f73-491c-acdb-3bdef3bfe2ff" providerId="ADAL" clId="{15DA31ED-1D52-4C5D-A583-1343F8A1773A}" dt="2023-01-11T16:37:40.907" v="290" actId="14100"/>
          <ac:cxnSpMkLst>
            <pc:docMk/>
            <pc:sldMk cId="2219257139" sldId="261"/>
            <ac:cxnSpMk id="118" creationId="{2CC29160-B5EA-4905-95C0-BC18EF437C7C}"/>
          </ac:cxnSpMkLst>
        </pc:cxnChg>
        <pc:cxnChg chg="mod">
          <ac:chgData name="K Loomes" userId="2b13fd3b-2f73-491c-acdb-3bdef3bfe2ff" providerId="ADAL" clId="{15DA31ED-1D52-4C5D-A583-1343F8A1773A}" dt="2023-01-11T16:37:25.168" v="287" actId="14100"/>
          <ac:cxnSpMkLst>
            <pc:docMk/>
            <pc:sldMk cId="2219257139" sldId="261"/>
            <ac:cxnSpMk id="124" creationId="{6EA28949-C954-4FA5-9A81-615570098D9B}"/>
          </ac:cxnSpMkLst>
        </pc:cxnChg>
        <pc:cxnChg chg="mod">
          <ac:chgData name="K Loomes" userId="2b13fd3b-2f73-491c-acdb-3bdef3bfe2ff" providerId="ADAL" clId="{15DA31ED-1D52-4C5D-A583-1343F8A1773A}" dt="2023-01-11T16:39:40.837" v="320" actId="14100"/>
          <ac:cxnSpMkLst>
            <pc:docMk/>
            <pc:sldMk cId="2219257139" sldId="261"/>
            <ac:cxnSpMk id="127" creationId="{AB91A83D-B0ED-695E-8C46-4779BE2D6443}"/>
          </ac:cxnSpMkLst>
        </pc:cxnChg>
        <pc:cxnChg chg="mod">
          <ac:chgData name="K Loomes" userId="2b13fd3b-2f73-491c-acdb-3bdef3bfe2ff" providerId="ADAL" clId="{15DA31ED-1D52-4C5D-A583-1343F8A1773A}" dt="2023-01-11T16:37:14.617" v="285" actId="14100"/>
          <ac:cxnSpMkLst>
            <pc:docMk/>
            <pc:sldMk cId="2219257139" sldId="261"/>
            <ac:cxnSpMk id="130" creationId="{41A7E52C-6357-450A-A27A-A33FA796CF96}"/>
          </ac:cxnSpMkLst>
        </pc:cxnChg>
        <pc:cxnChg chg="add mod">
          <ac:chgData name="K Loomes" userId="2b13fd3b-2f73-491c-acdb-3bdef3bfe2ff" providerId="ADAL" clId="{15DA31ED-1D52-4C5D-A583-1343F8A1773A}" dt="2023-01-11T17:02:26.974" v="686" actId="14100"/>
          <ac:cxnSpMkLst>
            <pc:docMk/>
            <pc:sldMk cId="2219257139" sldId="261"/>
            <ac:cxnSpMk id="135" creationId="{3EEF48DF-4CBE-0310-2732-D67CA3B7AB38}"/>
          </ac:cxnSpMkLst>
        </pc:cxnChg>
        <pc:cxnChg chg="mod">
          <ac:chgData name="K Loomes" userId="2b13fd3b-2f73-491c-acdb-3bdef3bfe2ff" providerId="ADAL" clId="{15DA31ED-1D52-4C5D-A583-1343F8A1773A}" dt="2023-01-11T17:02:35.368" v="688" actId="14100"/>
          <ac:cxnSpMkLst>
            <pc:docMk/>
            <pc:sldMk cId="2219257139" sldId="261"/>
            <ac:cxnSpMk id="137" creationId="{45C8ABAA-BF08-27F6-BF67-C98041C596AD}"/>
          </ac:cxnSpMkLst>
        </pc:cxnChg>
        <pc:cxnChg chg="mod">
          <ac:chgData name="K Loomes" userId="2b13fd3b-2f73-491c-acdb-3bdef3bfe2ff" providerId="ADAL" clId="{15DA31ED-1D52-4C5D-A583-1343F8A1773A}" dt="2023-01-11T16:40:42.359" v="337" actId="1076"/>
          <ac:cxnSpMkLst>
            <pc:docMk/>
            <pc:sldMk cId="2219257139" sldId="261"/>
            <ac:cxnSpMk id="139" creationId="{E19D2FF9-C2C3-4E2A-83E4-FE4DCEA39D9A}"/>
          </ac:cxnSpMkLst>
        </pc:cxnChg>
        <pc:cxnChg chg="mod">
          <ac:chgData name="K Loomes" userId="2b13fd3b-2f73-491c-acdb-3bdef3bfe2ff" providerId="ADAL" clId="{15DA31ED-1D52-4C5D-A583-1343F8A1773A}" dt="2023-01-11T16:38:20.070" v="299" actId="14100"/>
          <ac:cxnSpMkLst>
            <pc:docMk/>
            <pc:sldMk cId="2219257139" sldId="261"/>
            <ac:cxnSpMk id="146" creationId="{1BC79EFD-E083-E635-30BD-2F1179627F69}"/>
          </ac:cxnSpMkLst>
        </pc:cxnChg>
        <pc:cxnChg chg="add mod">
          <ac:chgData name="K Loomes" userId="2b13fd3b-2f73-491c-acdb-3bdef3bfe2ff" providerId="ADAL" clId="{15DA31ED-1D52-4C5D-A583-1343F8A1773A}" dt="2023-01-11T16:40:54.899" v="340" actId="14100"/>
          <ac:cxnSpMkLst>
            <pc:docMk/>
            <pc:sldMk cId="2219257139" sldId="261"/>
            <ac:cxnSpMk id="165" creationId="{E2C96FE5-3C64-F9C7-3B26-681FEBAC261F}"/>
          </ac:cxnSpMkLst>
        </pc:cxnChg>
        <pc:cxnChg chg="mod">
          <ac:chgData name="K Loomes" userId="2b13fd3b-2f73-491c-acdb-3bdef3bfe2ff" providerId="ADAL" clId="{15DA31ED-1D52-4C5D-A583-1343F8A1773A}" dt="2023-01-11T16:58:20.831" v="595" actId="14100"/>
          <ac:cxnSpMkLst>
            <pc:docMk/>
            <pc:sldMk cId="2219257139" sldId="261"/>
            <ac:cxnSpMk id="166" creationId="{841455AB-AD4B-4EAA-0601-88A1878149AB}"/>
          </ac:cxnSpMkLst>
        </pc:cxnChg>
        <pc:cxnChg chg="mod">
          <ac:chgData name="K Loomes" userId="2b13fd3b-2f73-491c-acdb-3bdef3bfe2ff" providerId="ADAL" clId="{15DA31ED-1D52-4C5D-A583-1343F8A1773A}" dt="2023-01-11T16:21:28.255" v="58" actId="14100"/>
          <ac:cxnSpMkLst>
            <pc:docMk/>
            <pc:sldMk cId="2219257139" sldId="261"/>
            <ac:cxnSpMk id="168" creationId="{41A7E52C-6357-450A-A27A-A33FA796CF96}"/>
          </ac:cxnSpMkLst>
        </pc:cxnChg>
        <pc:cxnChg chg="mod">
          <ac:chgData name="K Loomes" userId="2b13fd3b-2f73-491c-acdb-3bdef3bfe2ff" providerId="ADAL" clId="{15DA31ED-1D52-4C5D-A583-1343F8A1773A}" dt="2023-01-11T16:19:55.862" v="37" actId="14100"/>
          <ac:cxnSpMkLst>
            <pc:docMk/>
            <pc:sldMk cId="2219257139" sldId="261"/>
            <ac:cxnSpMk id="169" creationId="{BE7991BC-6385-908B-D9FA-2F80838B0F1C}"/>
          </ac:cxnSpMkLst>
        </pc:cxnChg>
        <pc:cxnChg chg="mod">
          <ac:chgData name="K Loomes" userId="2b13fd3b-2f73-491c-acdb-3bdef3bfe2ff" providerId="ADAL" clId="{15DA31ED-1D52-4C5D-A583-1343F8A1773A}" dt="2023-01-11T16:40:14.144" v="329" actId="14100"/>
          <ac:cxnSpMkLst>
            <pc:docMk/>
            <pc:sldMk cId="2219257139" sldId="261"/>
            <ac:cxnSpMk id="174" creationId="{C3F064CB-75DE-4055-B111-0FF911DDBE79}"/>
          </ac:cxnSpMkLst>
        </pc:cxnChg>
        <pc:cxnChg chg="mod">
          <ac:chgData name="K Loomes" userId="2b13fd3b-2f73-491c-acdb-3bdef3bfe2ff" providerId="ADAL" clId="{15DA31ED-1D52-4C5D-A583-1343F8A1773A}" dt="2023-01-11T16:36:55.204" v="281" actId="14100"/>
          <ac:cxnSpMkLst>
            <pc:docMk/>
            <pc:sldMk cId="2219257139" sldId="261"/>
            <ac:cxnSpMk id="176" creationId="{1D4C4BAF-A7BE-8E7E-1E39-3FF004BE8F22}"/>
          </ac:cxnSpMkLst>
        </pc:cxnChg>
        <pc:cxnChg chg="del">
          <ac:chgData name="K Loomes" userId="2b13fd3b-2f73-491c-acdb-3bdef3bfe2ff" providerId="ADAL" clId="{15DA31ED-1D52-4C5D-A583-1343F8A1773A}" dt="2023-01-11T16:23:50.266" v="87" actId="478"/>
          <ac:cxnSpMkLst>
            <pc:docMk/>
            <pc:sldMk cId="2219257139" sldId="261"/>
            <ac:cxnSpMk id="181" creationId="{C3F064CB-75DE-4055-B111-0FF911DDBE79}"/>
          </ac:cxnSpMkLst>
        </pc:cxnChg>
        <pc:cxnChg chg="mod">
          <ac:chgData name="K Loomes" userId="2b13fd3b-2f73-491c-acdb-3bdef3bfe2ff" providerId="ADAL" clId="{15DA31ED-1D52-4C5D-A583-1343F8A1773A}" dt="2023-01-11T17:02:39.851" v="689" actId="14100"/>
          <ac:cxnSpMkLst>
            <pc:docMk/>
            <pc:sldMk cId="2219257139" sldId="261"/>
            <ac:cxnSpMk id="203" creationId="{227C3B80-E4B2-7464-0DC4-DA0FBA11F1FC}"/>
          </ac:cxnSpMkLst>
        </pc:cxnChg>
        <pc:cxnChg chg="add mod">
          <ac:chgData name="K Loomes" userId="2b13fd3b-2f73-491c-acdb-3bdef3bfe2ff" providerId="ADAL" clId="{15DA31ED-1D52-4C5D-A583-1343F8A1773A}" dt="2023-01-11T17:01:20.322" v="647" actId="14100"/>
          <ac:cxnSpMkLst>
            <pc:docMk/>
            <pc:sldMk cId="2219257139" sldId="261"/>
            <ac:cxnSpMk id="223" creationId="{F01362C2-40EF-F37F-9DAF-435BA649B7C5}"/>
          </ac:cxnSpMkLst>
        </pc:cxnChg>
        <pc:cxnChg chg="add mod">
          <ac:chgData name="K Loomes" userId="2b13fd3b-2f73-491c-acdb-3bdef3bfe2ff" providerId="ADAL" clId="{15DA31ED-1D52-4C5D-A583-1343F8A1773A}" dt="2023-01-11T17:01:30.678" v="650" actId="14100"/>
          <ac:cxnSpMkLst>
            <pc:docMk/>
            <pc:sldMk cId="2219257139" sldId="261"/>
            <ac:cxnSpMk id="225" creationId="{4FD1B2DA-B42B-2427-AEB0-4F5309FE0B0A}"/>
          </ac:cxnSpMkLst>
        </pc:cxnChg>
      </pc:sldChg>
    </pc:docChg>
  </pc:docChgLst>
  <pc:docChgLst>
    <pc:chgData name="K Loomes" userId="2b13fd3b-2f73-491c-acdb-3bdef3bfe2ff" providerId="ADAL" clId="{3B37784E-D649-40CD-9984-132810BCDADA}"/>
    <pc:docChg chg="custSel modSld">
      <pc:chgData name="K Loomes" userId="2b13fd3b-2f73-491c-acdb-3bdef3bfe2ff" providerId="ADAL" clId="{3B37784E-D649-40CD-9984-132810BCDADA}" dt="2023-01-12T11:48:35.447" v="1278" actId="207"/>
      <pc:docMkLst>
        <pc:docMk/>
      </pc:docMkLst>
      <pc:sldChg chg="addSp delSp modSp mod">
        <pc:chgData name="K Loomes" userId="2b13fd3b-2f73-491c-acdb-3bdef3bfe2ff" providerId="ADAL" clId="{3B37784E-D649-40CD-9984-132810BCDADA}" dt="2023-01-12T11:48:35.447" v="1278" actId="207"/>
        <pc:sldMkLst>
          <pc:docMk/>
          <pc:sldMk cId="2219257139" sldId="261"/>
        </pc:sldMkLst>
        <pc:spChg chg="mod">
          <ac:chgData name="K Loomes" userId="2b13fd3b-2f73-491c-acdb-3bdef3bfe2ff" providerId="ADAL" clId="{3B37784E-D649-40CD-9984-132810BCDADA}" dt="2023-01-12T11:42:22.594" v="959" actId="1076"/>
          <ac:spMkLst>
            <pc:docMk/>
            <pc:sldMk cId="2219257139" sldId="261"/>
            <ac:spMk id="11" creationId="{93AA8F86-4578-CCCC-F7BB-28CD0EE1D708}"/>
          </ac:spMkLst>
        </pc:spChg>
        <pc:spChg chg="add mod">
          <ac:chgData name="K Loomes" userId="2b13fd3b-2f73-491c-acdb-3bdef3bfe2ff" providerId="ADAL" clId="{3B37784E-D649-40CD-9984-132810BCDADA}" dt="2023-01-12T11:40:04.707" v="941" actId="1076"/>
          <ac:spMkLst>
            <pc:docMk/>
            <pc:sldMk cId="2219257139" sldId="261"/>
            <ac:spMk id="29" creationId="{EC0AABD8-F3BB-5ADA-D815-B16DF5A361FA}"/>
          </ac:spMkLst>
        </pc:spChg>
        <pc:spChg chg="mod">
          <ac:chgData name="K Loomes" userId="2b13fd3b-2f73-491c-acdb-3bdef3bfe2ff" providerId="ADAL" clId="{3B37784E-D649-40CD-9984-132810BCDADA}" dt="2023-01-12T11:45:27.823" v="1030" actId="207"/>
          <ac:spMkLst>
            <pc:docMk/>
            <pc:sldMk cId="2219257139" sldId="261"/>
            <ac:spMk id="31" creationId="{DCEBEF31-C8C5-136A-B329-D40355AE51E4}"/>
          </ac:spMkLst>
        </pc:spChg>
        <pc:spChg chg="mod">
          <ac:chgData name="K Loomes" userId="2b13fd3b-2f73-491c-acdb-3bdef3bfe2ff" providerId="ADAL" clId="{3B37784E-D649-40CD-9984-132810BCDADA}" dt="2023-01-12T11:45:02.481" v="1028" actId="207"/>
          <ac:spMkLst>
            <pc:docMk/>
            <pc:sldMk cId="2219257139" sldId="261"/>
            <ac:spMk id="44" creationId="{0123DC19-096A-6F1E-8F44-FC022C1B8388}"/>
          </ac:spMkLst>
        </pc:spChg>
        <pc:spChg chg="mod">
          <ac:chgData name="K Loomes" userId="2b13fd3b-2f73-491c-acdb-3bdef3bfe2ff" providerId="ADAL" clId="{3B37784E-D649-40CD-9984-132810BCDADA}" dt="2023-01-12T11:45:17.883" v="1029" actId="207"/>
          <ac:spMkLst>
            <pc:docMk/>
            <pc:sldMk cId="2219257139" sldId="261"/>
            <ac:spMk id="49" creationId="{80B7B72D-AA9B-F4EE-20EF-CCE7AFDAB856}"/>
          </ac:spMkLst>
        </pc:spChg>
        <pc:spChg chg="mod">
          <ac:chgData name="K Loomes" userId="2b13fd3b-2f73-491c-acdb-3bdef3bfe2ff" providerId="ADAL" clId="{3B37784E-D649-40CD-9984-132810BCDADA}" dt="2023-01-12T11:45:37.140" v="1031" actId="207"/>
          <ac:spMkLst>
            <pc:docMk/>
            <pc:sldMk cId="2219257139" sldId="261"/>
            <ac:spMk id="58" creationId="{C5009128-4F97-C837-721F-461945C989BD}"/>
          </ac:spMkLst>
        </pc:spChg>
        <pc:spChg chg="add mod">
          <ac:chgData name="K Loomes" userId="2b13fd3b-2f73-491c-acdb-3bdef3bfe2ff" providerId="ADAL" clId="{3B37784E-D649-40CD-9984-132810BCDADA}" dt="2023-01-12T11:37:12.196" v="609" actId="313"/>
          <ac:spMkLst>
            <pc:docMk/>
            <pc:sldMk cId="2219257139" sldId="261"/>
            <ac:spMk id="69" creationId="{C403F50B-AD68-C857-7FC9-D10652C567B0}"/>
          </ac:spMkLst>
        </pc:spChg>
        <pc:spChg chg="add mod">
          <ac:chgData name="K Loomes" userId="2b13fd3b-2f73-491c-acdb-3bdef3bfe2ff" providerId="ADAL" clId="{3B37784E-D649-40CD-9984-132810BCDADA}" dt="2023-01-12T11:41:41.746" v="954" actId="1076"/>
          <ac:spMkLst>
            <pc:docMk/>
            <pc:sldMk cId="2219257139" sldId="261"/>
            <ac:spMk id="70" creationId="{B9C845C5-B28F-A33D-902E-C00423B0FB60}"/>
          </ac:spMkLst>
        </pc:spChg>
        <pc:spChg chg="mod">
          <ac:chgData name="K Loomes" userId="2b13fd3b-2f73-491c-acdb-3bdef3bfe2ff" providerId="ADAL" clId="{3B37784E-D649-40CD-9984-132810BCDADA}" dt="2023-01-12T11:44:27.986" v="1025" actId="20577"/>
          <ac:spMkLst>
            <pc:docMk/>
            <pc:sldMk cId="2219257139" sldId="261"/>
            <ac:spMk id="98" creationId="{0C455EC7-5CBA-7D4F-7884-362F39D5D33C}"/>
          </ac:spMkLst>
        </pc:spChg>
        <pc:spChg chg="del">
          <ac:chgData name="K Loomes" userId="2b13fd3b-2f73-491c-acdb-3bdef3bfe2ff" providerId="ADAL" clId="{3B37784E-D649-40CD-9984-132810BCDADA}" dt="2023-01-12T11:46:07.432" v="1091" actId="478"/>
          <ac:spMkLst>
            <pc:docMk/>
            <pc:sldMk cId="2219257139" sldId="261"/>
            <ac:spMk id="105" creationId="{650E0C6F-6B57-8A9D-7F30-7620AD3E9D4F}"/>
          </ac:spMkLst>
        </pc:spChg>
        <pc:spChg chg="mod">
          <ac:chgData name="K Loomes" userId="2b13fd3b-2f73-491c-acdb-3bdef3bfe2ff" providerId="ADAL" clId="{3B37784E-D649-40CD-9984-132810BCDADA}" dt="2023-01-12T11:40:29.114" v="943" actId="1076"/>
          <ac:spMkLst>
            <pc:docMk/>
            <pc:sldMk cId="2219257139" sldId="261"/>
            <ac:spMk id="153" creationId="{1B5CCC96-9173-7C02-B6F3-4DBFB939DE07}"/>
          </ac:spMkLst>
        </pc:spChg>
        <pc:spChg chg="mod">
          <ac:chgData name="K Loomes" userId="2b13fd3b-2f73-491c-acdb-3bdef3bfe2ff" providerId="ADAL" clId="{3B37784E-D649-40CD-9984-132810BCDADA}" dt="2023-01-12T11:40:36.394" v="944" actId="1076"/>
          <ac:spMkLst>
            <pc:docMk/>
            <pc:sldMk cId="2219257139" sldId="261"/>
            <ac:spMk id="154" creationId="{E8B10092-565A-FC98-5DAE-674ECA0D0E9E}"/>
          </ac:spMkLst>
        </pc:spChg>
        <pc:spChg chg="mod">
          <ac:chgData name="K Loomes" userId="2b13fd3b-2f73-491c-acdb-3bdef3bfe2ff" providerId="ADAL" clId="{3B37784E-D649-40CD-9984-132810BCDADA}" dt="2023-01-12T11:40:09.682" v="942" actId="1076"/>
          <ac:spMkLst>
            <pc:docMk/>
            <pc:sldMk cId="2219257139" sldId="261"/>
            <ac:spMk id="160" creationId="{46A30CE7-B17E-495A-AC1C-199BF233E4FC}"/>
          </ac:spMkLst>
        </pc:spChg>
        <pc:spChg chg="mod">
          <ac:chgData name="K Loomes" userId="2b13fd3b-2f73-491c-acdb-3bdef3bfe2ff" providerId="ADAL" clId="{3B37784E-D649-40CD-9984-132810BCDADA}" dt="2023-01-12T11:34:37.126" v="373" actId="33524"/>
          <ac:spMkLst>
            <pc:docMk/>
            <pc:sldMk cId="2219257139" sldId="261"/>
            <ac:spMk id="172" creationId="{E9C12A95-DE30-5827-8FAF-24D1FB1A5D26}"/>
          </ac:spMkLst>
        </pc:spChg>
        <pc:spChg chg="mod">
          <ac:chgData name="K Loomes" userId="2b13fd3b-2f73-491c-acdb-3bdef3bfe2ff" providerId="ADAL" clId="{3B37784E-D649-40CD-9984-132810BCDADA}" dt="2023-01-12T11:42:46.476" v="964" actId="1076"/>
          <ac:spMkLst>
            <pc:docMk/>
            <pc:sldMk cId="2219257139" sldId="261"/>
            <ac:spMk id="180" creationId="{DA3AC300-4794-C5D8-7C48-F1B60EF29DFE}"/>
          </ac:spMkLst>
        </pc:spChg>
        <pc:spChg chg="mod">
          <ac:chgData name="K Loomes" userId="2b13fd3b-2f73-491c-acdb-3bdef3bfe2ff" providerId="ADAL" clId="{3B37784E-D649-40CD-9984-132810BCDADA}" dt="2023-01-12T11:43:01.555" v="967" actId="1076"/>
          <ac:spMkLst>
            <pc:docMk/>
            <pc:sldMk cId="2219257139" sldId="261"/>
            <ac:spMk id="182" creationId="{87F87A18-AEBA-8837-9428-7032D3D236C2}"/>
          </ac:spMkLst>
        </pc:spChg>
        <pc:spChg chg="mod">
          <ac:chgData name="K Loomes" userId="2b13fd3b-2f73-491c-acdb-3bdef3bfe2ff" providerId="ADAL" clId="{3B37784E-D649-40CD-9984-132810BCDADA}" dt="2023-01-12T11:48:17.435" v="1277" actId="207"/>
          <ac:spMkLst>
            <pc:docMk/>
            <pc:sldMk cId="2219257139" sldId="261"/>
            <ac:spMk id="189" creationId="{EE463646-3DF9-D9B0-9C9E-B7289CB88654}"/>
          </ac:spMkLst>
        </pc:spChg>
        <pc:spChg chg="mod">
          <ac:chgData name="K Loomes" userId="2b13fd3b-2f73-491c-acdb-3bdef3bfe2ff" providerId="ADAL" clId="{3B37784E-D649-40CD-9984-132810BCDADA}" dt="2023-01-12T11:42:35.467" v="961" actId="1076"/>
          <ac:spMkLst>
            <pc:docMk/>
            <pc:sldMk cId="2219257139" sldId="261"/>
            <ac:spMk id="194" creationId="{53085899-EF5A-7E39-7974-CBE6EFBD60F7}"/>
          </ac:spMkLst>
        </pc:spChg>
        <pc:spChg chg="mod">
          <ac:chgData name="K Loomes" userId="2b13fd3b-2f73-491c-acdb-3bdef3bfe2ff" providerId="ADAL" clId="{3B37784E-D649-40CD-9984-132810BCDADA}" dt="2023-01-12T11:42:38.779" v="962" actId="1076"/>
          <ac:spMkLst>
            <pc:docMk/>
            <pc:sldMk cId="2219257139" sldId="261"/>
            <ac:spMk id="195" creationId="{719E5D51-E6ED-C177-7AD4-351EC6AA00C3}"/>
          </ac:spMkLst>
        </pc:spChg>
        <pc:spChg chg="mod">
          <ac:chgData name="K Loomes" userId="2b13fd3b-2f73-491c-acdb-3bdef3bfe2ff" providerId="ADAL" clId="{3B37784E-D649-40CD-9984-132810BCDADA}" dt="2023-01-12T11:42:16.970" v="958" actId="1076"/>
          <ac:spMkLst>
            <pc:docMk/>
            <pc:sldMk cId="2219257139" sldId="261"/>
            <ac:spMk id="207" creationId="{84F6360A-8794-A437-8A8A-C69923372E86}"/>
          </ac:spMkLst>
        </pc:spChg>
        <pc:spChg chg="mod">
          <ac:chgData name="K Loomes" userId="2b13fd3b-2f73-491c-acdb-3bdef3bfe2ff" providerId="ADAL" clId="{3B37784E-D649-40CD-9984-132810BCDADA}" dt="2023-01-12T11:48:35.447" v="1278" actId="207"/>
          <ac:spMkLst>
            <pc:docMk/>
            <pc:sldMk cId="2219257139" sldId="261"/>
            <ac:spMk id="212" creationId="{ECD6DBD9-66FC-EF15-91D1-66465BF49824}"/>
          </ac:spMkLst>
        </pc:spChg>
        <pc:spChg chg="mod">
          <ac:chgData name="K Loomes" userId="2b13fd3b-2f73-491c-acdb-3bdef3bfe2ff" providerId="ADAL" clId="{3B37784E-D649-40CD-9984-132810BCDADA}" dt="2023-01-12T11:47:52.596" v="1275" actId="1076"/>
          <ac:spMkLst>
            <pc:docMk/>
            <pc:sldMk cId="2219257139" sldId="261"/>
            <ac:spMk id="213" creationId="{75E873BF-D3B6-358A-9676-89846A37403C}"/>
          </ac:spMkLst>
        </pc:spChg>
        <pc:spChg chg="mod">
          <ac:chgData name="K Loomes" userId="2b13fd3b-2f73-491c-acdb-3bdef3bfe2ff" providerId="ADAL" clId="{3B37784E-D649-40CD-9984-132810BCDADA}" dt="2023-01-12T11:46:42.858" v="1150" actId="20577"/>
          <ac:spMkLst>
            <pc:docMk/>
            <pc:sldMk cId="2219257139" sldId="261"/>
            <ac:spMk id="214" creationId="{4D921B67-FC24-4EAF-EFF7-5BC00930D48D}"/>
          </ac:spMkLst>
        </pc:spChg>
        <pc:spChg chg="mod">
          <ac:chgData name="K Loomes" userId="2b13fd3b-2f73-491c-acdb-3bdef3bfe2ff" providerId="ADAL" clId="{3B37784E-D649-40CD-9984-132810BCDADA}" dt="2023-01-12T11:47:56.877" v="1276" actId="1076"/>
          <ac:spMkLst>
            <pc:docMk/>
            <pc:sldMk cId="2219257139" sldId="261"/>
            <ac:spMk id="215" creationId="{FB7077A7-C943-63EE-3726-B1AF23A8E7B1}"/>
          </ac:spMkLst>
        </pc:spChg>
        <pc:spChg chg="mod">
          <ac:chgData name="K Loomes" userId="2b13fd3b-2f73-491c-acdb-3bdef3bfe2ff" providerId="ADAL" clId="{3B37784E-D649-40CD-9984-132810BCDADA}" dt="2023-01-12T11:47:25.850" v="1259" actId="20577"/>
          <ac:spMkLst>
            <pc:docMk/>
            <pc:sldMk cId="2219257139" sldId="261"/>
            <ac:spMk id="216" creationId="{D2318B15-3A4E-25C6-EF8C-B22B58B56E75}"/>
          </ac:spMkLst>
        </pc:spChg>
        <pc:spChg chg="mod">
          <ac:chgData name="K Loomes" userId="2b13fd3b-2f73-491c-acdb-3bdef3bfe2ff" providerId="ADAL" clId="{3B37784E-D649-40CD-9984-132810BCDADA}" dt="2023-01-12T11:47:38.128" v="1274" actId="20577"/>
          <ac:spMkLst>
            <pc:docMk/>
            <pc:sldMk cId="2219257139" sldId="261"/>
            <ac:spMk id="217" creationId="{EB9834CB-DCE1-AB56-7129-3CBEE1C3C955}"/>
          </ac:spMkLst>
        </pc:spChg>
        <pc:spChg chg="mod">
          <ac:chgData name="K Loomes" userId="2b13fd3b-2f73-491c-acdb-3bdef3bfe2ff" providerId="ADAL" clId="{3B37784E-D649-40CD-9984-132810BCDADA}" dt="2023-01-12T11:42:27.867" v="960" actId="20577"/>
          <ac:spMkLst>
            <pc:docMk/>
            <pc:sldMk cId="2219257139" sldId="261"/>
            <ac:spMk id="222" creationId="{E4CCDCBB-918E-FF90-31F8-7EB0081C719F}"/>
          </ac:spMkLst>
        </pc:spChg>
        <pc:cxnChg chg="mod">
          <ac:chgData name="K Loomes" userId="2b13fd3b-2f73-491c-acdb-3bdef3bfe2ff" providerId="ADAL" clId="{3B37784E-D649-40CD-9984-132810BCDADA}" dt="2023-01-12T11:42:44.012" v="963" actId="14100"/>
          <ac:cxnSpMkLst>
            <pc:docMk/>
            <pc:sldMk cId="2219257139" sldId="261"/>
            <ac:cxnSpMk id="124" creationId="{6EA28949-C954-4FA5-9A81-615570098D9B}"/>
          </ac:cxnSpMkLst>
        </pc:cxnChg>
        <pc:cxnChg chg="mod">
          <ac:chgData name="K Loomes" userId="2b13fd3b-2f73-491c-acdb-3bdef3bfe2ff" providerId="ADAL" clId="{3B37784E-D649-40CD-9984-132810BCDADA}" dt="2023-01-12T11:42:56.860" v="966" actId="14100"/>
          <ac:cxnSpMkLst>
            <pc:docMk/>
            <pc:sldMk cId="2219257139" sldId="261"/>
            <ac:cxnSpMk id="130" creationId="{41A7E52C-6357-450A-A27A-A33FA796CF96}"/>
          </ac:cxnSpMkLst>
        </pc:cxnChg>
        <pc:cxnChg chg="mod">
          <ac:chgData name="K Loomes" userId="2b13fd3b-2f73-491c-acdb-3bdef3bfe2ff" providerId="ADAL" clId="{3B37784E-D649-40CD-9984-132810BCDADA}" dt="2023-01-12T11:31:27.302" v="76" actId="14100"/>
          <ac:cxnSpMkLst>
            <pc:docMk/>
            <pc:sldMk cId="2219257139" sldId="261"/>
            <ac:cxnSpMk id="135" creationId="{3EEF48DF-4CBE-0310-2732-D67CA3B7AB38}"/>
          </ac:cxnSpMkLst>
        </pc:cxnChg>
        <pc:cxnChg chg="mod">
          <ac:chgData name="K Loomes" userId="2b13fd3b-2f73-491c-acdb-3bdef3bfe2ff" providerId="ADAL" clId="{3B37784E-D649-40CD-9984-132810BCDADA}" dt="2023-01-12T11:40:59.971" v="947" actId="14100"/>
          <ac:cxnSpMkLst>
            <pc:docMk/>
            <pc:sldMk cId="2219257139" sldId="261"/>
            <ac:cxnSpMk id="223" creationId="{F01362C2-40EF-F37F-9DAF-435BA649B7C5}"/>
          </ac:cxnSpMkLst>
        </pc:cxnChg>
      </pc:sldChg>
    </pc:docChg>
  </pc:docChgLst>
  <pc:docChgLst>
    <pc:chgData name="K Loomes" userId="2b13fd3b-2f73-491c-acdb-3bdef3bfe2ff" providerId="ADAL" clId="{42D89633-61EA-4F37-932B-6E919EB688B7}"/>
    <pc:docChg chg="undo custSel modSld">
      <pc:chgData name="K Loomes" userId="2b13fd3b-2f73-491c-acdb-3bdef3bfe2ff" providerId="ADAL" clId="{42D89633-61EA-4F37-932B-6E919EB688B7}" dt="2023-01-11T15:24:47.643" v="1296" actId="1076"/>
      <pc:docMkLst>
        <pc:docMk/>
      </pc:docMkLst>
      <pc:sldChg chg="addSp delSp modSp mod">
        <pc:chgData name="K Loomes" userId="2b13fd3b-2f73-491c-acdb-3bdef3bfe2ff" providerId="ADAL" clId="{42D89633-61EA-4F37-932B-6E919EB688B7}" dt="2023-01-11T15:24:47.643" v="1296" actId="1076"/>
        <pc:sldMkLst>
          <pc:docMk/>
          <pc:sldMk cId="2219257139" sldId="261"/>
        </pc:sldMkLst>
        <pc:spChg chg="del">
          <ac:chgData name="K Loomes" userId="2b13fd3b-2f73-491c-acdb-3bdef3bfe2ff" providerId="ADAL" clId="{42D89633-61EA-4F37-932B-6E919EB688B7}" dt="2023-01-11T11:05:35.508" v="3" actId="478"/>
          <ac:spMkLst>
            <pc:docMk/>
            <pc:sldMk cId="2219257139" sldId="261"/>
            <ac:spMk id="3" creationId="{7498756F-F040-4FD4-9173-C28E79572870}"/>
          </ac:spMkLst>
        </pc:spChg>
        <pc:spChg chg="add mod">
          <ac:chgData name="K Loomes" userId="2b13fd3b-2f73-491c-acdb-3bdef3bfe2ff" providerId="ADAL" clId="{42D89633-61EA-4F37-932B-6E919EB688B7}" dt="2023-01-11T12:49:23.451" v="737" actId="1076"/>
          <ac:spMkLst>
            <pc:docMk/>
            <pc:sldMk cId="2219257139" sldId="261"/>
            <ac:spMk id="3" creationId="{CA1C296F-D4D5-CFBD-6FFE-09866214E093}"/>
          </ac:spMkLst>
        </pc:spChg>
        <pc:spChg chg="del">
          <ac:chgData name="K Loomes" userId="2b13fd3b-2f73-491c-acdb-3bdef3bfe2ff" providerId="ADAL" clId="{42D89633-61EA-4F37-932B-6E919EB688B7}" dt="2023-01-11T11:38:01.364" v="129" actId="478"/>
          <ac:spMkLst>
            <pc:docMk/>
            <pc:sldMk cId="2219257139" sldId="261"/>
            <ac:spMk id="4" creationId="{D8D9D71F-892C-4AB3-A513-DE0ADD1F62BA}"/>
          </ac:spMkLst>
        </pc:spChg>
        <pc:spChg chg="add mod">
          <ac:chgData name="K Loomes" userId="2b13fd3b-2f73-491c-acdb-3bdef3bfe2ff" providerId="ADAL" clId="{42D89633-61EA-4F37-932B-6E919EB688B7}" dt="2023-01-11T12:50:53.587" v="745" actId="1076"/>
          <ac:spMkLst>
            <pc:docMk/>
            <pc:sldMk cId="2219257139" sldId="261"/>
            <ac:spMk id="4" creationId="{FE7B9710-B5AB-AB51-FD5F-598DE26C5F9D}"/>
          </ac:spMkLst>
        </pc:spChg>
        <pc:spChg chg="add mod">
          <ac:chgData name="K Loomes" userId="2b13fd3b-2f73-491c-acdb-3bdef3bfe2ff" providerId="ADAL" clId="{42D89633-61EA-4F37-932B-6E919EB688B7}" dt="2023-01-11T13:04:51.850" v="927" actId="1076"/>
          <ac:spMkLst>
            <pc:docMk/>
            <pc:sldMk cId="2219257139" sldId="261"/>
            <ac:spMk id="5" creationId="{6B777093-EEFC-5C84-06CE-C79FD8C84F5F}"/>
          </ac:spMkLst>
        </pc:spChg>
        <pc:spChg chg="add del mod">
          <ac:chgData name="K Loomes" userId="2b13fd3b-2f73-491c-acdb-3bdef3bfe2ff" providerId="ADAL" clId="{42D89633-61EA-4F37-932B-6E919EB688B7}" dt="2023-01-11T11:05:16.160" v="2" actId="478"/>
          <ac:spMkLst>
            <pc:docMk/>
            <pc:sldMk cId="2219257139" sldId="261"/>
            <ac:spMk id="5" creationId="{FB7FF976-16FF-8B19-08D8-B3E0FBB33406}"/>
          </ac:spMkLst>
        </pc:spChg>
        <pc:spChg chg="del">
          <ac:chgData name="K Loomes" userId="2b13fd3b-2f73-491c-acdb-3bdef3bfe2ff" providerId="ADAL" clId="{42D89633-61EA-4F37-932B-6E919EB688B7}" dt="2023-01-11T11:38:03.318" v="130" actId="478"/>
          <ac:spMkLst>
            <pc:docMk/>
            <pc:sldMk cId="2219257139" sldId="261"/>
            <ac:spMk id="8" creationId="{4379F9AF-DA2F-4DCA-9523-7BD7350A84C8}"/>
          </ac:spMkLst>
        </pc:spChg>
        <pc:spChg chg="add mod">
          <ac:chgData name="K Loomes" userId="2b13fd3b-2f73-491c-acdb-3bdef3bfe2ff" providerId="ADAL" clId="{42D89633-61EA-4F37-932B-6E919EB688B7}" dt="2023-01-11T12:51:15.772" v="748" actId="14100"/>
          <ac:spMkLst>
            <pc:docMk/>
            <pc:sldMk cId="2219257139" sldId="261"/>
            <ac:spMk id="8" creationId="{F952F6B0-9A1B-CA81-0A01-5A0298E1AF53}"/>
          </ac:spMkLst>
        </pc:spChg>
        <pc:spChg chg="add mod">
          <ac:chgData name="K Loomes" userId="2b13fd3b-2f73-491c-acdb-3bdef3bfe2ff" providerId="ADAL" clId="{42D89633-61EA-4F37-932B-6E919EB688B7}" dt="2023-01-11T15:15:37.683" v="1236" actId="1076"/>
          <ac:spMkLst>
            <pc:docMk/>
            <pc:sldMk cId="2219257139" sldId="261"/>
            <ac:spMk id="10" creationId="{44582740-492A-A54F-8DAD-2305C797D4E3}"/>
          </ac:spMkLst>
        </pc:spChg>
        <pc:spChg chg="add mod">
          <ac:chgData name="K Loomes" userId="2b13fd3b-2f73-491c-acdb-3bdef3bfe2ff" providerId="ADAL" clId="{42D89633-61EA-4F37-932B-6E919EB688B7}" dt="2023-01-11T14:57:22.689" v="1095" actId="1076"/>
          <ac:spMkLst>
            <pc:docMk/>
            <pc:sldMk cId="2219257139" sldId="261"/>
            <ac:spMk id="11" creationId="{93AA8F86-4578-CCCC-F7BB-28CD0EE1D708}"/>
          </ac:spMkLst>
        </pc:spChg>
        <pc:spChg chg="del mod">
          <ac:chgData name="K Loomes" userId="2b13fd3b-2f73-491c-acdb-3bdef3bfe2ff" providerId="ADAL" clId="{42D89633-61EA-4F37-932B-6E919EB688B7}" dt="2023-01-11T13:23:29.593" v="1090" actId="478"/>
          <ac:spMkLst>
            <pc:docMk/>
            <pc:sldMk cId="2219257139" sldId="261"/>
            <ac:spMk id="11" creationId="{9CA3FE60-55F6-4C30-92A7-31B4731371E2}"/>
          </ac:spMkLst>
        </pc:spChg>
        <pc:spChg chg="add mod">
          <ac:chgData name="K Loomes" userId="2b13fd3b-2f73-491c-acdb-3bdef3bfe2ff" providerId="ADAL" clId="{42D89633-61EA-4F37-932B-6E919EB688B7}" dt="2023-01-11T12:52:26.715" v="752" actId="20577"/>
          <ac:spMkLst>
            <pc:docMk/>
            <pc:sldMk cId="2219257139" sldId="261"/>
            <ac:spMk id="13" creationId="{2A4D64F8-90BF-6134-BF50-BB8FDDAB3B28}"/>
          </ac:spMkLst>
        </pc:spChg>
        <pc:spChg chg="add mod">
          <ac:chgData name="K Loomes" userId="2b13fd3b-2f73-491c-acdb-3bdef3bfe2ff" providerId="ADAL" clId="{42D89633-61EA-4F37-932B-6E919EB688B7}" dt="2023-01-11T15:22:40.515" v="1282" actId="1076"/>
          <ac:spMkLst>
            <pc:docMk/>
            <pc:sldMk cId="2219257139" sldId="261"/>
            <ac:spMk id="15" creationId="{06B052D6-DB27-6660-1FA8-878C3A7C75EC}"/>
          </ac:spMkLst>
        </pc:spChg>
        <pc:spChg chg="add del mod">
          <ac:chgData name="K Loomes" userId="2b13fd3b-2f73-491c-acdb-3bdef3bfe2ff" providerId="ADAL" clId="{42D89633-61EA-4F37-932B-6E919EB688B7}" dt="2023-01-11T11:07:17.221" v="31" actId="478"/>
          <ac:spMkLst>
            <pc:docMk/>
            <pc:sldMk cId="2219257139" sldId="261"/>
            <ac:spMk id="18" creationId="{0B52AB33-CF1F-03F3-53AF-4200A75FA9E1}"/>
          </ac:spMkLst>
        </pc:spChg>
        <pc:spChg chg="add mod">
          <ac:chgData name="K Loomes" userId="2b13fd3b-2f73-491c-acdb-3bdef3bfe2ff" providerId="ADAL" clId="{42D89633-61EA-4F37-932B-6E919EB688B7}" dt="2023-01-11T12:58:26.259" v="802" actId="14100"/>
          <ac:spMkLst>
            <pc:docMk/>
            <pc:sldMk cId="2219257139" sldId="261"/>
            <ac:spMk id="18" creationId="{EBF4249A-9FAA-2FF2-6222-CE47D7DB1209}"/>
          </ac:spMkLst>
        </pc:spChg>
        <pc:spChg chg="add del mod">
          <ac:chgData name="K Loomes" userId="2b13fd3b-2f73-491c-acdb-3bdef3bfe2ff" providerId="ADAL" clId="{42D89633-61EA-4F37-932B-6E919EB688B7}" dt="2023-01-11T11:07:15.037" v="30" actId="478"/>
          <ac:spMkLst>
            <pc:docMk/>
            <pc:sldMk cId="2219257139" sldId="261"/>
            <ac:spMk id="21" creationId="{5184FA92-5767-930B-8BB2-0E87C564DC9B}"/>
          </ac:spMkLst>
        </pc:spChg>
        <pc:spChg chg="add mod">
          <ac:chgData name="K Loomes" userId="2b13fd3b-2f73-491c-acdb-3bdef3bfe2ff" providerId="ADAL" clId="{42D89633-61EA-4F37-932B-6E919EB688B7}" dt="2023-01-11T15:24:44.091" v="1295" actId="1076"/>
          <ac:spMkLst>
            <pc:docMk/>
            <pc:sldMk cId="2219257139" sldId="261"/>
            <ac:spMk id="21" creationId="{B4D96CA3-B9F8-FAFB-D816-724DE24DB65D}"/>
          </ac:spMkLst>
        </pc:spChg>
        <pc:spChg chg="add mod ord">
          <ac:chgData name="K Loomes" userId="2b13fd3b-2f73-491c-acdb-3bdef3bfe2ff" providerId="ADAL" clId="{42D89633-61EA-4F37-932B-6E919EB688B7}" dt="2023-01-11T15:08:15.809" v="1186" actId="1076"/>
          <ac:spMkLst>
            <pc:docMk/>
            <pc:sldMk cId="2219257139" sldId="261"/>
            <ac:spMk id="23" creationId="{0A00B6E8-EAD2-5BF6-139A-F2A20A189FA9}"/>
          </ac:spMkLst>
        </pc:spChg>
        <pc:spChg chg="add mod">
          <ac:chgData name="K Loomes" userId="2b13fd3b-2f73-491c-acdb-3bdef3bfe2ff" providerId="ADAL" clId="{42D89633-61EA-4F37-932B-6E919EB688B7}" dt="2023-01-11T15:24:47.643" v="1296" actId="1076"/>
          <ac:spMkLst>
            <pc:docMk/>
            <pc:sldMk cId="2219257139" sldId="261"/>
            <ac:spMk id="24" creationId="{9FFBFDEA-0EB4-364F-EA0F-FF7D4D787CCC}"/>
          </ac:spMkLst>
        </pc:spChg>
        <pc:spChg chg="add mod">
          <ac:chgData name="K Loomes" userId="2b13fd3b-2f73-491c-acdb-3bdef3bfe2ff" providerId="ADAL" clId="{42D89633-61EA-4F37-932B-6E919EB688B7}" dt="2023-01-11T12:58:22.371" v="801" actId="14100"/>
          <ac:spMkLst>
            <pc:docMk/>
            <pc:sldMk cId="2219257139" sldId="261"/>
            <ac:spMk id="25" creationId="{DF70DCD9-ADB1-E819-4B8F-497F627212FC}"/>
          </ac:spMkLst>
        </pc:spChg>
        <pc:spChg chg="add mod">
          <ac:chgData name="K Loomes" userId="2b13fd3b-2f73-491c-acdb-3bdef3bfe2ff" providerId="ADAL" clId="{42D89633-61EA-4F37-932B-6E919EB688B7}" dt="2023-01-11T14:57:59.945" v="1101" actId="20577"/>
          <ac:spMkLst>
            <pc:docMk/>
            <pc:sldMk cId="2219257139" sldId="261"/>
            <ac:spMk id="27" creationId="{E66ED584-F665-9DB0-8E08-CF1A905C6CEE}"/>
          </ac:spMkLst>
        </pc:spChg>
        <pc:spChg chg="add mod">
          <ac:chgData name="K Loomes" userId="2b13fd3b-2f73-491c-acdb-3bdef3bfe2ff" providerId="ADAL" clId="{42D89633-61EA-4F37-932B-6E919EB688B7}" dt="2023-01-11T15:10:27.034" v="1212" actId="1076"/>
          <ac:spMkLst>
            <pc:docMk/>
            <pc:sldMk cId="2219257139" sldId="261"/>
            <ac:spMk id="28" creationId="{28FA9B94-B13F-9EBE-2A37-EA54541FAB39}"/>
          </ac:spMkLst>
        </pc:spChg>
        <pc:spChg chg="del mod">
          <ac:chgData name="K Loomes" userId="2b13fd3b-2f73-491c-acdb-3bdef3bfe2ff" providerId="ADAL" clId="{42D89633-61EA-4F37-932B-6E919EB688B7}" dt="2023-01-11T14:58:56.162" v="1113" actId="478"/>
          <ac:spMkLst>
            <pc:docMk/>
            <pc:sldMk cId="2219257139" sldId="261"/>
            <ac:spMk id="29" creationId="{62E647D7-F0CB-F7B8-B5BC-0C8E64F3D091}"/>
          </ac:spMkLst>
        </pc:spChg>
        <pc:spChg chg="mod ord">
          <ac:chgData name="K Loomes" userId="2b13fd3b-2f73-491c-acdb-3bdef3bfe2ff" providerId="ADAL" clId="{42D89633-61EA-4F37-932B-6E919EB688B7}" dt="2023-01-11T15:08:04.210" v="1183" actId="1076"/>
          <ac:spMkLst>
            <pc:docMk/>
            <pc:sldMk cId="2219257139" sldId="261"/>
            <ac:spMk id="30" creationId="{30F9E92A-00C3-1010-9A62-1AEA0591CB8A}"/>
          </ac:spMkLst>
        </pc:spChg>
        <pc:spChg chg="add mod">
          <ac:chgData name="K Loomes" userId="2b13fd3b-2f73-491c-acdb-3bdef3bfe2ff" providerId="ADAL" clId="{42D89633-61EA-4F37-932B-6E919EB688B7}" dt="2023-01-11T15:11:03.754" v="1213" actId="1076"/>
          <ac:spMkLst>
            <pc:docMk/>
            <pc:sldMk cId="2219257139" sldId="261"/>
            <ac:spMk id="31" creationId="{DCEBEF31-C8C5-136A-B329-D40355AE51E4}"/>
          </ac:spMkLst>
        </pc:spChg>
        <pc:spChg chg="add mod">
          <ac:chgData name="K Loomes" userId="2b13fd3b-2f73-491c-acdb-3bdef3bfe2ff" providerId="ADAL" clId="{42D89633-61EA-4F37-932B-6E919EB688B7}" dt="2023-01-11T15:11:32.482" v="1214" actId="1076"/>
          <ac:spMkLst>
            <pc:docMk/>
            <pc:sldMk cId="2219257139" sldId="261"/>
            <ac:spMk id="32" creationId="{85DDC826-EBE5-7A3E-A087-8E94EBFD27F7}"/>
          </ac:spMkLst>
        </pc:spChg>
        <pc:spChg chg="add mod">
          <ac:chgData name="K Loomes" userId="2b13fd3b-2f73-491c-acdb-3bdef3bfe2ff" providerId="ADAL" clId="{42D89633-61EA-4F37-932B-6E919EB688B7}" dt="2023-01-11T14:58:26.128" v="1110" actId="20577"/>
          <ac:spMkLst>
            <pc:docMk/>
            <pc:sldMk cId="2219257139" sldId="261"/>
            <ac:spMk id="33" creationId="{4ADF502E-8B6B-30FF-3D9A-B85B1A281E83}"/>
          </ac:spMkLst>
        </pc:spChg>
        <pc:spChg chg="del">
          <ac:chgData name="K Loomes" userId="2b13fd3b-2f73-491c-acdb-3bdef3bfe2ff" providerId="ADAL" clId="{42D89633-61EA-4F37-932B-6E919EB688B7}" dt="2023-01-11T12:48:44.675" v="734" actId="478"/>
          <ac:spMkLst>
            <pc:docMk/>
            <pc:sldMk cId="2219257139" sldId="261"/>
            <ac:spMk id="33" creationId="{B124B226-7DA7-2845-7E92-F799DEA0125C}"/>
          </ac:spMkLst>
        </pc:spChg>
        <pc:spChg chg="add mod">
          <ac:chgData name="K Loomes" userId="2b13fd3b-2f73-491c-acdb-3bdef3bfe2ff" providerId="ADAL" clId="{42D89633-61EA-4F37-932B-6E919EB688B7}" dt="2023-01-11T14:58:39.713" v="1112" actId="1076"/>
          <ac:spMkLst>
            <pc:docMk/>
            <pc:sldMk cId="2219257139" sldId="261"/>
            <ac:spMk id="34" creationId="{5DCFA794-2156-D6B7-42DA-B26104FA983B}"/>
          </ac:spMkLst>
        </pc:spChg>
        <pc:spChg chg="mod">
          <ac:chgData name="K Loomes" userId="2b13fd3b-2f73-491c-acdb-3bdef3bfe2ff" providerId="ADAL" clId="{42D89633-61EA-4F37-932B-6E919EB688B7}" dt="2023-01-11T13:23:25.256" v="1089" actId="1076"/>
          <ac:spMkLst>
            <pc:docMk/>
            <pc:sldMk cId="2219257139" sldId="261"/>
            <ac:spMk id="36" creationId="{504F991E-DC48-AD36-C719-8502FA87243B}"/>
          </ac:spMkLst>
        </pc:spChg>
        <pc:spChg chg="mod">
          <ac:chgData name="K Loomes" userId="2b13fd3b-2f73-491c-acdb-3bdef3bfe2ff" providerId="ADAL" clId="{42D89633-61EA-4F37-932B-6E919EB688B7}" dt="2023-01-11T15:08:28.521" v="1188" actId="1076"/>
          <ac:spMkLst>
            <pc:docMk/>
            <pc:sldMk cId="2219257139" sldId="261"/>
            <ac:spMk id="37" creationId="{450575AF-89CB-2AAB-41DE-782EDC90F12F}"/>
          </ac:spMkLst>
        </pc:spChg>
        <pc:spChg chg="add mod">
          <ac:chgData name="K Loomes" userId="2b13fd3b-2f73-491c-acdb-3bdef3bfe2ff" providerId="ADAL" clId="{42D89633-61EA-4F37-932B-6E919EB688B7}" dt="2023-01-11T15:11:35.987" v="1215" actId="1076"/>
          <ac:spMkLst>
            <pc:docMk/>
            <pc:sldMk cId="2219257139" sldId="261"/>
            <ac:spMk id="38" creationId="{9547405D-CC3A-9932-EABA-453226DE2646}"/>
          </ac:spMkLst>
        </pc:spChg>
        <pc:spChg chg="add mod">
          <ac:chgData name="K Loomes" userId="2b13fd3b-2f73-491c-acdb-3bdef3bfe2ff" providerId="ADAL" clId="{42D89633-61EA-4F37-932B-6E919EB688B7}" dt="2023-01-11T15:03:26.770" v="1145" actId="1076"/>
          <ac:spMkLst>
            <pc:docMk/>
            <pc:sldMk cId="2219257139" sldId="261"/>
            <ac:spMk id="39" creationId="{C16BFEBA-F148-0A20-2D95-FCE2642EF219}"/>
          </ac:spMkLst>
        </pc:spChg>
        <pc:spChg chg="add mod">
          <ac:chgData name="K Loomes" userId="2b13fd3b-2f73-491c-acdb-3bdef3bfe2ff" providerId="ADAL" clId="{42D89633-61EA-4F37-932B-6E919EB688B7}" dt="2023-01-11T13:04:17.866" v="920" actId="1076"/>
          <ac:spMkLst>
            <pc:docMk/>
            <pc:sldMk cId="2219257139" sldId="261"/>
            <ac:spMk id="40" creationId="{F7C9D7F3-6F33-B286-D849-F86F13DE92F8}"/>
          </ac:spMkLst>
        </pc:spChg>
        <pc:spChg chg="mod">
          <ac:chgData name="K Loomes" userId="2b13fd3b-2f73-491c-acdb-3bdef3bfe2ff" providerId="ADAL" clId="{42D89633-61EA-4F37-932B-6E919EB688B7}" dt="2023-01-11T12:01:58.320" v="675" actId="1076"/>
          <ac:spMkLst>
            <pc:docMk/>
            <pc:sldMk cId="2219257139" sldId="261"/>
            <ac:spMk id="41" creationId="{D0449CC1-5411-F2F2-8627-52CCB52E725B}"/>
          </ac:spMkLst>
        </pc:spChg>
        <pc:spChg chg="mod">
          <ac:chgData name="K Loomes" userId="2b13fd3b-2f73-491c-acdb-3bdef3bfe2ff" providerId="ADAL" clId="{42D89633-61EA-4F37-932B-6E919EB688B7}" dt="2023-01-11T12:01:55.416" v="674" actId="1076"/>
          <ac:spMkLst>
            <pc:docMk/>
            <pc:sldMk cId="2219257139" sldId="261"/>
            <ac:spMk id="42" creationId="{381A7BF5-08AA-3FB8-7875-FF76CA0E32F5}"/>
          </ac:spMkLst>
        </pc:spChg>
        <pc:spChg chg="add mod">
          <ac:chgData name="K Loomes" userId="2b13fd3b-2f73-491c-acdb-3bdef3bfe2ff" providerId="ADAL" clId="{42D89633-61EA-4F37-932B-6E919EB688B7}" dt="2023-01-11T15:00:44.320" v="1133" actId="1076"/>
          <ac:spMkLst>
            <pc:docMk/>
            <pc:sldMk cId="2219257139" sldId="261"/>
            <ac:spMk id="43" creationId="{46334AA3-0E9C-D621-3F00-84CE9FC061D5}"/>
          </ac:spMkLst>
        </pc:spChg>
        <pc:spChg chg="mod">
          <ac:chgData name="K Loomes" userId="2b13fd3b-2f73-491c-acdb-3bdef3bfe2ff" providerId="ADAL" clId="{42D89633-61EA-4F37-932B-6E919EB688B7}" dt="2023-01-11T15:08:46.698" v="1191" actId="1076"/>
          <ac:spMkLst>
            <pc:docMk/>
            <pc:sldMk cId="2219257139" sldId="261"/>
            <ac:spMk id="44" creationId="{0123DC19-096A-6F1E-8F44-FC022C1B8388}"/>
          </ac:spMkLst>
        </pc:spChg>
        <pc:spChg chg="mod">
          <ac:chgData name="K Loomes" userId="2b13fd3b-2f73-491c-acdb-3bdef3bfe2ff" providerId="ADAL" clId="{42D89633-61EA-4F37-932B-6E919EB688B7}" dt="2023-01-11T15:08:59.978" v="1194" actId="1076"/>
          <ac:spMkLst>
            <pc:docMk/>
            <pc:sldMk cId="2219257139" sldId="261"/>
            <ac:spMk id="45" creationId="{389BBD63-CCFF-3A91-2FDC-2B0AAD86F755}"/>
          </ac:spMkLst>
        </pc:spChg>
        <pc:spChg chg="mod">
          <ac:chgData name="K Loomes" userId="2b13fd3b-2f73-491c-acdb-3bdef3bfe2ff" providerId="ADAL" clId="{42D89633-61EA-4F37-932B-6E919EB688B7}" dt="2023-01-11T15:09:04.786" v="1195" actId="1076"/>
          <ac:spMkLst>
            <pc:docMk/>
            <pc:sldMk cId="2219257139" sldId="261"/>
            <ac:spMk id="46" creationId="{8A74BC3C-4650-F19A-0D57-47933F677567}"/>
          </ac:spMkLst>
        </pc:spChg>
        <pc:spChg chg="add mod">
          <ac:chgData name="K Loomes" userId="2b13fd3b-2f73-491c-acdb-3bdef3bfe2ff" providerId="ADAL" clId="{42D89633-61EA-4F37-932B-6E919EB688B7}" dt="2023-01-11T15:11:55.562" v="1220" actId="1076"/>
          <ac:spMkLst>
            <pc:docMk/>
            <pc:sldMk cId="2219257139" sldId="261"/>
            <ac:spMk id="47" creationId="{EF6FA0E8-31E1-1C99-A016-128AAAFAD7B0}"/>
          </ac:spMkLst>
        </pc:spChg>
        <pc:spChg chg="mod">
          <ac:chgData name="K Loomes" userId="2b13fd3b-2f73-491c-acdb-3bdef3bfe2ff" providerId="ADAL" clId="{42D89633-61EA-4F37-932B-6E919EB688B7}" dt="2023-01-11T15:09:34.003" v="1201" actId="1076"/>
          <ac:spMkLst>
            <pc:docMk/>
            <pc:sldMk cId="2219257139" sldId="261"/>
            <ac:spMk id="49" creationId="{80B7B72D-AA9B-F4EE-20EF-CCE7AFDAB856}"/>
          </ac:spMkLst>
        </pc:spChg>
        <pc:spChg chg="mod">
          <ac:chgData name="K Loomes" userId="2b13fd3b-2f73-491c-acdb-3bdef3bfe2ff" providerId="ADAL" clId="{42D89633-61EA-4F37-932B-6E919EB688B7}" dt="2023-01-11T15:10:06.450" v="1208" actId="1076"/>
          <ac:spMkLst>
            <pc:docMk/>
            <pc:sldMk cId="2219257139" sldId="261"/>
            <ac:spMk id="50" creationId="{2AA1BB72-4C9E-2445-EED3-B32CA349492F}"/>
          </ac:spMkLst>
        </pc:spChg>
        <pc:spChg chg="add mod">
          <ac:chgData name="K Loomes" userId="2b13fd3b-2f73-491c-acdb-3bdef3bfe2ff" providerId="ADAL" clId="{42D89633-61EA-4F37-932B-6E919EB688B7}" dt="2023-01-11T15:14:39.651" v="1228" actId="1076"/>
          <ac:spMkLst>
            <pc:docMk/>
            <pc:sldMk cId="2219257139" sldId="261"/>
            <ac:spMk id="51" creationId="{1F7438D0-596E-5D9E-8EB4-06FAD82A5E14}"/>
          </ac:spMkLst>
        </pc:spChg>
        <pc:spChg chg="mod">
          <ac:chgData name="K Loomes" userId="2b13fd3b-2f73-491c-acdb-3bdef3bfe2ff" providerId="ADAL" clId="{42D89633-61EA-4F37-932B-6E919EB688B7}" dt="2023-01-11T15:10:10.906" v="1209" actId="14100"/>
          <ac:spMkLst>
            <pc:docMk/>
            <pc:sldMk cId="2219257139" sldId="261"/>
            <ac:spMk id="52" creationId="{694A1141-D5F8-550F-0B2E-A140252DBA57}"/>
          </ac:spMkLst>
        </pc:spChg>
        <pc:spChg chg="mod">
          <ac:chgData name="K Loomes" userId="2b13fd3b-2f73-491c-acdb-3bdef3bfe2ff" providerId="ADAL" clId="{42D89633-61EA-4F37-932B-6E919EB688B7}" dt="2023-01-11T15:09:20.634" v="1197" actId="1076"/>
          <ac:spMkLst>
            <pc:docMk/>
            <pc:sldMk cId="2219257139" sldId="261"/>
            <ac:spMk id="53" creationId="{3B76BA70-92F0-9023-AD0D-15881F3A1E02}"/>
          </ac:spMkLst>
        </pc:spChg>
        <pc:spChg chg="mod">
          <ac:chgData name="K Loomes" userId="2b13fd3b-2f73-491c-acdb-3bdef3bfe2ff" providerId="ADAL" clId="{42D89633-61EA-4F37-932B-6E919EB688B7}" dt="2023-01-11T11:32:14.178" v="111" actId="1076"/>
          <ac:spMkLst>
            <pc:docMk/>
            <pc:sldMk cId="2219257139" sldId="261"/>
            <ac:spMk id="54" creationId="{096C6E01-DCC7-BBC7-4F78-22EE54D8A158}"/>
          </ac:spMkLst>
        </pc:spChg>
        <pc:spChg chg="mod">
          <ac:chgData name="K Loomes" userId="2b13fd3b-2f73-491c-acdb-3bdef3bfe2ff" providerId="ADAL" clId="{42D89633-61EA-4F37-932B-6E919EB688B7}" dt="2023-01-11T11:31:50.506" v="106" actId="1076"/>
          <ac:spMkLst>
            <pc:docMk/>
            <pc:sldMk cId="2219257139" sldId="261"/>
            <ac:spMk id="55" creationId="{FABB60E2-3D83-5F50-BC98-E6E978DD7AFA}"/>
          </ac:spMkLst>
        </pc:spChg>
        <pc:spChg chg="del">
          <ac:chgData name="K Loomes" userId="2b13fd3b-2f73-491c-acdb-3bdef3bfe2ff" providerId="ADAL" clId="{42D89633-61EA-4F37-932B-6E919EB688B7}" dt="2023-01-11T11:06:43.821" v="25" actId="478"/>
          <ac:spMkLst>
            <pc:docMk/>
            <pc:sldMk cId="2219257139" sldId="261"/>
            <ac:spMk id="56" creationId="{1360F98B-2842-D1EF-7DA9-55AFDE2B1F2C}"/>
          </ac:spMkLst>
        </pc:spChg>
        <pc:spChg chg="add mod">
          <ac:chgData name="K Loomes" userId="2b13fd3b-2f73-491c-acdb-3bdef3bfe2ff" providerId="ADAL" clId="{42D89633-61EA-4F37-932B-6E919EB688B7}" dt="2023-01-11T15:14:45.899" v="1229" actId="1076"/>
          <ac:spMkLst>
            <pc:docMk/>
            <pc:sldMk cId="2219257139" sldId="261"/>
            <ac:spMk id="56" creationId="{6FCA611F-B238-5ADF-0617-2D53B2E373B9}"/>
          </ac:spMkLst>
        </pc:spChg>
        <pc:spChg chg="add mod">
          <ac:chgData name="K Loomes" userId="2b13fd3b-2f73-491c-acdb-3bdef3bfe2ff" providerId="ADAL" clId="{42D89633-61EA-4F37-932B-6E919EB688B7}" dt="2023-01-11T15:15:04.307" v="1231" actId="1076"/>
          <ac:spMkLst>
            <pc:docMk/>
            <pc:sldMk cId="2219257139" sldId="261"/>
            <ac:spMk id="58" creationId="{C5009128-4F97-C837-721F-461945C989BD}"/>
          </ac:spMkLst>
        </pc:spChg>
        <pc:spChg chg="add mod">
          <ac:chgData name="K Loomes" userId="2b13fd3b-2f73-491c-acdb-3bdef3bfe2ff" providerId="ADAL" clId="{42D89633-61EA-4F37-932B-6E919EB688B7}" dt="2023-01-11T15:15:30.803" v="1235" actId="1076"/>
          <ac:spMkLst>
            <pc:docMk/>
            <pc:sldMk cId="2219257139" sldId="261"/>
            <ac:spMk id="60" creationId="{278D0D51-2FC0-1990-33FD-42025F9760A5}"/>
          </ac:spMkLst>
        </pc:spChg>
        <pc:spChg chg="add mod">
          <ac:chgData name="K Loomes" userId="2b13fd3b-2f73-491c-acdb-3bdef3bfe2ff" providerId="ADAL" clId="{42D89633-61EA-4F37-932B-6E919EB688B7}" dt="2023-01-11T15:15:25.226" v="1234" actId="1076"/>
          <ac:spMkLst>
            <pc:docMk/>
            <pc:sldMk cId="2219257139" sldId="261"/>
            <ac:spMk id="61" creationId="{116FC79A-E730-3E15-F7A2-DF46795F4FAB}"/>
          </ac:spMkLst>
        </pc:spChg>
        <pc:spChg chg="del mod">
          <ac:chgData name="K Loomes" userId="2b13fd3b-2f73-491c-acdb-3bdef3bfe2ff" providerId="ADAL" clId="{42D89633-61EA-4F37-932B-6E919EB688B7}" dt="2023-01-11T11:09:11.366" v="100" actId="478"/>
          <ac:spMkLst>
            <pc:docMk/>
            <pc:sldMk cId="2219257139" sldId="261"/>
            <ac:spMk id="61" creationId="{1360F98B-2842-D1EF-7DA9-55AFDE2B1F2C}"/>
          </ac:spMkLst>
        </pc:spChg>
        <pc:spChg chg="add mod">
          <ac:chgData name="K Loomes" userId="2b13fd3b-2f73-491c-acdb-3bdef3bfe2ff" providerId="ADAL" clId="{42D89633-61EA-4F37-932B-6E919EB688B7}" dt="2023-01-11T15:00:55.560" v="1135" actId="1076"/>
          <ac:spMkLst>
            <pc:docMk/>
            <pc:sldMk cId="2219257139" sldId="261"/>
            <ac:spMk id="62" creationId="{6702CDD1-2A5E-CADF-B37D-44C8A25F67A9}"/>
          </ac:spMkLst>
        </pc:spChg>
        <pc:spChg chg="add mod">
          <ac:chgData name="K Loomes" userId="2b13fd3b-2f73-491c-acdb-3bdef3bfe2ff" providerId="ADAL" clId="{42D89633-61EA-4F37-932B-6E919EB688B7}" dt="2023-01-11T15:21:58.715" v="1274" actId="1076"/>
          <ac:spMkLst>
            <pc:docMk/>
            <pc:sldMk cId="2219257139" sldId="261"/>
            <ac:spMk id="63" creationId="{AB5698A2-7638-95AD-8DE2-FD5C519CB9CD}"/>
          </ac:spMkLst>
        </pc:spChg>
        <pc:spChg chg="add mod">
          <ac:chgData name="K Loomes" userId="2b13fd3b-2f73-491c-acdb-3bdef3bfe2ff" providerId="ADAL" clId="{42D89633-61EA-4F37-932B-6E919EB688B7}" dt="2023-01-11T15:21:56.307" v="1273" actId="1076"/>
          <ac:spMkLst>
            <pc:docMk/>
            <pc:sldMk cId="2219257139" sldId="261"/>
            <ac:spMk id="65" creationId="{19E525A1-3175-2F89-AB3D-E108545A0EE5}"/>
          </ac:spMkLst>
        </pc:spChg>
        <pc:spChg chg="mod">
          <ac:chgData name="K Loomes" userId="2b13fd3b-2f73-491c-acdb-3bdef3bfe2ff" providerId="ADAL" clId="{42D89633-61EA-4F37-932B-6E919EB688B7}" dt="2023-01-11T12:57:13.440" v="789"/>
          <ac:spMkLst>
            <pc:docMk/>
            <pc:sldMk cId="2219257139" sldId="261"/>
            <ac:spMk id="69" creationId="{1AE54E1C-CD4B-B70D-96FC-7CDBEE7F64F8}"/>
          </ac:spMkLst>
        </pc:spChg>
        <pc:spChg chg="mod">
          <ac:chgData name="K Loomes" userId="2b13fd3b-2f73-491c-acdb-3bdef3bfe2ff" providerId="ADAL" clId="{42D89633-61EA-4F37-932B-6E919EB688B7}" dt="2023-01-11T12:57:13.440" v="789"/>
          <ac:spMkLst>
            <pc:docMk/>
            <pc:sldMk cId="2219257139" sldId="261"/>
            <ac:spMk id="70" creationId="{FBB5B360-98DF-ECCC-A39C-0A5478CAA656}"/>
          </ac:spMkLst>
        </pc:spChg>
        <pc:spChg chg="mod">
          <ac:chgData name="K Loomes" userId="2b13fd3b-2f73-491c-acdb-3bdef3bfe2ff" providerId="ADAL" clId="{42D89633-61EA-4F37-932B-6E919EB688B7}" dt="2023-01-11T12:57:13.440" v="789"/>
          <ac:spMkLst>
            <pc:docMk/>
            <pc:sldMk cId="2219257139" sldId="261"/>
            <ac:spMk id="71" creationId="{3A72FBCE-7B4A-3E59-E749-056E0D5FF6B1}"/>
          </ac:spMkLst>
        </pc:spChg>
        <pc:spChg chg="add mod">
          <ac:chgData name="K Loomes" userId="2b13fd3b-2f73-491c-acdb-3bdef3bfe2ff" providerId="ADAL" clId="{42D89633-61EA-4F37-932B-6E919EB688B7}" dt="2023-01-11T15:01:28.249" v="1139" actId="1076"/>
          <ac:spMkLst>
            <pc:docMk/>
            <pc:sldMk cId="2219257139" sldId="261"/>
            <ac:spMk id="71" creationId="{59643EB3-BB51-9DFD-9BAA-4775566D061D}"/>
          </ac:spMkLst>
        </pc:spChg>
        <pc:spChg chg="add mod">
          <ac:chgData name="K Loomes" userId="2b13fd3b-2f73-491c-acdb-3bdef3bfe2ff" providerId="ADAL" clId="{42D89633-61EA-4F37-932B-6E919EB688B7}" dt="2023-01-11T15:01:38.409" v="1141" actId="1076"/>
          <ac:spMkLst>
            <pc:docMk/>
            <pc:sldMk cId="2219257139" sldId="261"/>
            <ac:spMk id="72" creationId="{6DFE2249-1322-0EAC-7481-7088030F65D6}"/>
          </ac:spMkLst>
        </pc:spChg>
        <pc:spChg chg="mod">
          <ac:chgData name="K Loomes" userId="2b13fd3b-2f73-491c-acdb-3bdef3bfe2ff" providerId="ADAL" clId="{42D89633-61EA-4F37-932B-6E919EB688B7}" dt="2023-01-11T12:57:13.440" v="789"/>
          <ac:spMkLst>
            <pc:docMk/>
            <pc:sldMk cId="2219257139" sldId="261"/>
            <ac:spMk id="74" creationId="{30A46CC6-EFD2-302E-C4D4-8E5AFDD61932}"/>
          </ac:spMkLst>
        </pc:spChg>
        <pc:spChg chg="add mod">
          <ac:chgData name="K Loomes" userId="2b13fd3b-2f73-491c-acdb-3bdef3bfe2ff" providerId="ADAL" clId="{42D89633-61EA-4F37-932B-6E919EB688B7}" dt="2023-01-11T15:02:13.994" v="1143" actId="1076"/>
          <ac:spMkLst>
            <pc:docMk/>
            <pc:sldMk cId="2219257139" sldId="261"/>
            <ac:spMk id="74" creationId="{B4A1E9CA-319F-6CE2-F883-C80003556FD1}"/>
          </ac:spMkLst>
        </pc:spChg>
        <pc:spChg chg="add mod">
          <ac:chgData name="K Loomes" userId="2b13fd3b-2f73-491c-acdb-3bdef3bfe2ff" providerId="ADAL" clId="{42D89633-61EA-4F37-932B-6E919EB688B7}" dt="2023-01-11T15:04:05.274" v="1150" actId="1076"/>
          <ac:spMkLst>
            <pc:docMk/>
            <pc:sldMk cId="2219257139" sldId="261"/>
            <ac:spMk id="75" creationId="{38500988-39B9-36E4-B202-A5D1B483E862}"/>
          </ac:spMkLst>
        </pc:spChg>
        <pc:spChg chg="add mod">
          <ac:chgData name="K Loomes" userId="2b13fd3b-2f73-491c-acdb-3bdef3bfe2ff" providerId="ADAL" clId="{42D89633-61EA-4F37-932B-6E919EB688B7}" dt="2023-01-11T15:16:19.347" v="1237" actId="1076"/>
          <ac:spMkLst>
            <pc:docMk/>
            <pc:sldMk cId="2219257139" sldId="261"/>
            <ac:spMk id="76" creationId="{C06536E5-5D69-EBB1-2F89-48AE542A0047}"/>
          </ac:spMkLst>
        </pc:spChg>
        <pc:spChg chg="add mod">
          <ac:chgData name="K Loomes" userId="2b13fd3b-2f73-491c-acdb-3bdef3bfe2ff" providerId="ADAL" clId="{42D89633-61EA-4F37-932B-6E919EB688B7}" dt="2023-01-11T15:18:39.675" v="1247" actId="1076"/>
          <ac:spMkLst>
            <pc:docMk/>
            <pc:sldMk cId="2219257139" sldId="261"/>
            <ac:spMk id="77" creationId="{5447A945-91D2-3759-5DAA-E5FDE20EE61B}"/>
          </ac:spMkLst>
        </pc:spChg>
        <pc:spChg chg="add mod">
          <ac:chgData name="K Loomes" userId="2b13fd3b-2f73-491c-acdb-3bdef3bfe2ff" providerId="ADAL" clId="{42D89633-61EA-4F37-932B-6E919EB688B7}" dt="2023-01-11T15:22:11.875" v="1276" actId="1076"/>
          <ac:spMkLst>
            <pc:docMk/>
            <pc:sldMk cId="2219257139" sldId="261"/>
            <ac:spMk id="78" creationId="{B3D16663-6AFE-96CF-C814-807648D8DB08}"/>
          </ac:spMkLst>
        </pc:spChg>
        <pc:spChg chg="add mod">
          <ac:chgData name="K Loomes" userId="2b13fd3b-2f73-491c-acdb-3bdef3bfe2ff" providerId="ADAL" clId="{42D89633-61EA-4F37-932B-6E919EB688B7}" dt="2023-01-11T15:22:15.523" v="1277" actId="1076"/>
          <ac:spMkLst>
            <pc:docMk/>
            <pc:sldMk cId="2219257139" sldId="261"/>
            <ac:spMk id="79" creationId="{14F53553-EB35-512A-DA62-3B9C8F512D0B}"/>
          </ac:spMkLst>
        </pc:spChg>
        <pc:spChg chg="mod">
          <ac:chgData name="K Loomes" userId="2b13fd3b-2f73-491c-acdb-3bdef3bfe2ff" providerId="ADAL" clId="{42D89633-61EA-4F37-932B-6E919EB688B7}" dt="2023-01-11T12:57:13.440" v="789"/>
          <ac:spMkLst>
            <pc:docMk/>
            <pc:sldMk cId="2219257139" sldId="261"/>
            <ac:spMk id="80" creationId="{42C0903F-86D1-BEFB-56DF-B2E921C1754E}"/>
          </ac:spMkLst>
        </pc:spChg>
        <pc:spChg chg="add mod">
          <ac:chgData name="K Loomes" userId="2b13fd3b-2f73-491c-acdb-3bdef3bfe2ff" providerId="ADAL" clId="{42D89633-61EA-4F37-932B-6E919EB688B7}" dt="2023-01-11T15:04:07.785" v="1151" actId="1076"/>
          <ac:spMkLst>
            <pc:docMk/>
            <pc:sldMk cId="2219257139" sldId="261"/>
            <ac:spMk id="80" creationId="{B7F90B97-0B97-8A5F-EE52-5A5DA0FDA5DF}"/>
          </ac:spMkLst>
        </pc:spChg>
        <pc:spChg chg="add mod">
          <ac:chgData name="K Loomes" userId="2b13fd3b-2f73-491c-acdb-3bdef3bfe2ff" providerId="ADAL" clId="{42D89633-61EA-4F37-932B-6E919EB688B7}" dt="2023-01-11T15:18:30.307" v="1246" actId="1076"/>
          <ac:spMkLst>
            <pc:docMk/>
            <pc:sldMk cId="2219257139" sldId="261"/>
            <ac:spMk id="81" creationId="{18517594-250B-1A5C-A516-C08896198272}"/>
          </ac:spMkLst>
        </pc:spChg>
        <pc:spChg chg="mod">
          <ac:chgData name="K Loomes" userId="2b13fd3b-2f73-491c-acdb-3bdef3bfe2ff" providerId="ADAL" clId="{42D89633-61EA-4F37-932B-6E919EB688B7}" dt="2023-01-11T12:57:13.440" v="789"/>
          <ac:spMkLst>
            <pc:docMk/>
            <pc:sldMk cId="2219257139" sldId="261"/>
            <ac:spMk id="82" creationId="{90BFFC4B-4FFE-B5C6-C1B6-394B4EC3F785}"/>
          </ac:spMkLst>
        </pc:spChg>
        <pc:spChg chg="add mod">
          <ac:chgData name="K Loomes" userId="2b13fd3b-2f73-491c-acdb-3bdef3bfe2ff" providerId="ADAL" clId="{42D89633-61EA-4F37-932B-6E919EB688B7}" dt="2023-01-11T15:04:27.594" v="1153" actId="1076"/>
          <ac:spMkLst>
            <pc:docMk/>
            <pc:sldMk cId="2219257139" sldId="261"/>
            <ac:spMk id="82" creationId="{FACC1491-F21C-9EBE-B545-33B4F31AE60A}"/>
          </ac:spMkLst>
        </pc:spChg>
        <pc:spChg chg="mod">
          <ac:chgData name="K Loomes" userId="2b13fd3b-2f73-491c-acdb-3bdef3bfe2ff" providerId="ADAL" clId="{42D89633-61EA-4F37-932B-6E919EB688B7}" dt="2023-01-11T12:57:13.440" v="789"/>
          <ac:spMkLst>
            <pc:docMk/>
            <pc:sldMk cId="2219257139" sldId="261"/>
            <ac:spMk id="83" creationId="{2F8660C8-D1A0-42FB-355F-EDBD4C9DE4CD}"/>
          </ac:spMkLst>
        </pc:spChg>
        <pc:spChg chg="add del mod">
          <ac:chgData name="K Loomes" userId="2b13fd3b-2f73-491c-acdb-3bdef3bfe2ff" providerId="ADAL" clId="{42D89633-61EA-4F37-932B-6E919EB688B7}" dt="2023-01-11T12:00:28.898" v="659" actId="478"/>
          <ac:spMkLst>
            <pc:docMk/>
            <pc:sldMk cId="2219257139" sldId="261"/>
            <ac:spMk id="83" creationId="{3A22A2F1-421D-3BE1-CA93-778F30258E8F}"/>
          </ac:spMkLst>
        </pc:spChg>
        <pc:spChg chg="add mod">
          <ac:chgData name="K Loomes" userId="2b13fd3b-2f73-491c-acdb-3bdef3bfe2ff" providerId="ADAL" clId="{42D89633-61EA-4F37-932B-6E919EB688B7}" dt="2023-01-11T15:17:27.595" v="1244" actId="1076"/>
          <ac:spMkLst>
            <pc:docMk/>
            <pc:sldMk cId="2219257139" sldId="261"/>
            <ac:spMk id="85" creationId="{B1FE3C6F-FAF8-2126-6F98-5B513AFAAF15}"/>
          </ac:spMkLst>
        </pc:spChg>
        <pc:spChg chg="mod">
          <ac:chgData name="K Loomes" userId="2b13fd3b-2f73-491c-acdb-3bdef3bfe2ff" providerId="ADAL" clId="{42D89633-61EA-4F37-932B-6E919EB688B7}" dt="2023-01-11T12:57:13.440" v="789"/>
          <ac:spMkLst>
            <pc:docMk/>
            <pc:sldMk cId="2219257139" sldId="261"/>
            <ac:spMk id="86" creationId="{FC050B69-4FF3-256A-426D-C10D960186AD}"/>
          </ac:spMkLst>
        </pc:spChg>
        <pc:spChg chg="mod">
          <ac:chgData name="K Loomes" userId="2b13fd3b-2f73-491c-acdb-3bdef3bfe2ff" providerId="ADAL" clId="{42D89633-61EA-4F37-932B-6E919EB688B7}" dt="2023-01-11T12:57:13.440" v="789"/>
          <ac:spMkLst>
            <pc:docMk/>
            <pc:sldMk cId="2219257139" sldId="261"/>
            <ac:spMk id="87" creationId="{333B6AA4-FA01-A24D-022D-F75C94F0ADB8}"/>
          </ac:spMkLst>
        </pc:spChg>
        <pc:spChg chg="mod">
          <ac:chgData name="K Loomes" userId="2b13fd3b-2f73-491c-acdb-3bdef3bfe2ff" providerId="ADAL" clId="{42D89633-61EA-4F37-932B-6E919EB688B7}" dt="2023-01-11T12:57:13.440" v="789"/>
          <ac:spMkLst>
            <pc:docMk/>
            <pc:sldMk cId="2219257139" sldId="261"/>
            <ac:spMk id="88" creationId="{14F9F3B4-4382-A2F2-F571-EC2B2BC01033}"/>
          </ac:spMkLst>
        </pc:spChg>
        <pc:spChg chg="mod">
          <ac:chgData name="K Loomes" userId="2b13fd3b-2f73-491c-acdb-3bdef3bfe2ff" providerId="ADAL" clId="{42D89633-61EA-4F37-932B-6E919EB688B7}" dt="2023-01-11T12:57:13.440" v="789"/>
          <ac:spMkLst>
            <pc:docMk/>
            <pc:sldMk cId="2219257139" sldId="261"/>
            <ac:spMk id="89" creationId="{302D64FB-26E5-ED74-80DA-A93B80F1519A}"/>
          </ac:spMkLst>
        </pc:spChg>
        <pc:spChg chg="mod">
          <ac:chgData name="K Loomes" userId="2b13fd3b-2f73-491c-acdb-3bdef3bfe2ff" providerId="ADAL" clId="{42D89633-61EA-4F37-932B-6E919EB688B7}" dt="2023-01-11T12:57:13.440" v="789"/>
          <ac:spMkLst>
            <pc:docMk/>
            <pc:sldMk cId="2219257139" sldId="261"/>
            <ac:spMk id="92" creationId="{01216BDE-F327-36CF-E679-A038D470EF60}"/>
          </ac:spMkLst>
        </pc:spChg>
        <pc:spChg chg="add mod">
          <ac:chgData name="K Loomes" userId="2b13fd3b-2f73-491c-acdb-3bdef3bfe2ff" providerId="ADAL" clId="{42D89633-61EA-4F37-932B-6E919EB688B7}" dt="2023-01-11T15:20:09.411" v="1252" actId="1076"/>
          <ac:spMkLst>
            <pc:docMk/>
            <pc:sldMk cId="2219257139" sldId="261"/>
            <ac:spMk id="93" creationId="{C269921C-9110-02C2-1547-CF1B12A45E4D}"/>
          </ac:spMkLst>
        </pc:spChg>
        <pc:spChg chg="add mod">
          <ac:chgData name="K Loomes" userId="2b13fd3b-2f73-491c-acdb-3bdef3bfe2ff" providerId="ADAL" clId="{42D89633-61EA-4F37-932B-6E919EB688B7}" dt="2023-01-11T15:24:05.451" v="1287" actId="1076"/>
          <ac:spMkLst>
            <pc:docMk/>
            <pc:sldMk cId="2219257139" sldId="261"/>
            <ac:spMk id="95" creationId="{EF608422-6311-D8F1-DFEF-E6F1B79E985B}"/>
          </ac:spMkLst>
        </pc:spChg>
        <pc:spChg chg="add mod">
          <ac:chgData name="K Loomes" userId="2b13fd3b-2f73-491c-acdb-3bdef3bfe2ff" providerId="ADAL" clId="{42D89633-61EA-4F37-932B-6E919EB688B7}" dt="2023-01-11T15:24:08.347" v="1288" actId="1076"/>
          <ac:spMkLst>
            <pc:docMk/>
            <pc:sldMk cId="2219257139" sldId="261"/>
            <ac:spMk id="97" creationId="{751C9231-A305-BEB9-08B0-B2B38ACA4210}"/>
          </ac:spMkLst>
        </pc:spChg>
        <pc:spChg chg="mod">
          <ac:chgData name="K Loomes" userId="2b13fd3b-2f73-491c-acdb-3bdef3bfe2ff" providerId="ADAL" clId="{42D89633-61EA-4F37-932B-6E919EB688B7}" dt="2023-01-11T12:57:13.440" v="789"/>
          <ac:spMkLst>
            <pc:docMk/>
            <pc:sldMk cId="2219257139" sldId="261"/>
            <ac:spMk id="102" creationId="{C73A6945-A735-5F2F-6E64-5E07AB02D24B}"/>
          </ac:spMkLst>
        </pc:spChg>
        <pc:spChg chg="add mod">
          <ac:chgData name="K Loomes" userId="2b13fd3b-2f73-491c-acdb-3bdef3bfe2ff" providerId="ADAL" clId="{42D89633-61EA-4F37-932B-6E919EB688B7}" dt="2023-01-11T15:24:00.291" v="1286" actId="1076"/>
          <ac:spMkLst>
            <pc:docMk/>
            <pc:sldMk cId="2219257139" sldId="261"/>
            <ac:spMk id="104" creationId="{C69DA6B6-1211-DC2D-96B6-F9FD825BFDF1}"/>
          </ac:spMkLst>
        </pc:spChg>
        <pc:spChg chg="add mod">
          <ac:chgData name="K Loomes" userId="2b13fd3b-2f73-491c-acdb-3bdef3bfe2ff" providerId="ADAL" clId="{42D89633-61EA-4F37-932B-6E919EB688B7}" dt="2023-01-11T15:23:05.963" v="1283" actId="1076"/>
          <ac:spMkLst>
            <pc:docMk/>
            <pc:sldMk cId="2219257139" sldId="261"/>
            <ac:spMk id="106" creationId="{802A8DB1-1B0E-2DBF-E800-A1A0A429F7AC}"/>
          </ac:spMkLst>
        </pc:spChg>
        <pc:spChg chg="mod">
          <ac:chgData name="K Loomes" userId="2b13fd3b-2f73-491c-acdb-3bdef3bfe2ff" providerId="ADAL" clId="{42D89633-61EA-4F37-932B-6E919EB688B7}" dt="2023-01-11T12:57:13.440" v="789"/>
          <ac:spMkLst>
            <pc:docMk/>
            <pc:sldMk cId="2219257139" sldId="261"/>
            <ac:spMk id="107" creationId="{0C11FBDB-B2CC-6677-8A06-5716586C6868}"/>
          </ac:spMkLst>
        </pc:spChg>
        <pc:spChg chg="add mod">
          <ac:chgData name="K Loomes" userId="2b13fd3b-2f73-491c-acdb-3bdef3bfe2ff" providerId="ADAL" clId="{42D89633-61EA-4F37-932B-6E919EB688B7}" dt="2023-01-11T12:09:47.764" v="707" actId="14100"/>
          <ac:spMkLst>
            <pc:docMk/>
            <pc:sldMk cId="2219257139" sldId="261"/>
            <ac:spMk id="109" creationId="{B99EDD12-C912-0EBB-C866-C242E7F2B7FD}"/>
          </ac:spMkLst>
        </pc:spChg>
        <pc:spChg chg="add mod">
          <ac:chgData name="K Loomes" userId="2b13fd3b-2f73-491c-acdb-3bdef3bfe2ff" providerId="ADAL" clId="{42D89633-61EA-4F37-932B-6E919EB688B7}" dt="2023-01-11T12:10:08.893" v="710" actId="14100"/>
          <ac:spMkLst>
            <pc:docMk/>
            <pc:sldMk cId="2219257139" sldId="261"/>
            <ac:spMk id="115" creationId="{9B6F9E1A-99AD-D941-8281-02E7CDD85EBA}"/>
          </ac:spMkLst>
        </pc:spChg>
        <pc:spChg chg="mod">
          <ac:chgData name="K Loomes" userId="2b13fd3b-2f73-491c-acdb-3bdef3bfe2ff" providerId="ADAL" clId="{42D89633-61EA-4F37-932B-6E919EB688B7}" dt="2023-01-11T12:57:13.440" v="789"/>
          <ac:spMkLst>
            <pc:docMk/>
            <pc:sldMk cId="2219257139" sldId="261"/>
            <ac:spMk id="116" creationId="{4AE5BCA0-0B74-1450-AC7A-E36EE7E61BAA}"/>
          </ac:spMkLst>
        </pc:spChg>
        <pc:spChg chg="mod">
          <ac:chgData name="K Loomes" userId="2b13fd3b-2f73-491c-acdb-3bdef3bfe2ff" providerId="ADAL" clId="{42D89633-61EA-4F37-932B-6E919EB688B7}" dt="2023-01-11T12:57:13.440" v="789"/>
          <ac:spMkLst>
            <pc:docMk/>
            <pc:sldMk cId="2219257139" sldId="261"/>
            <ac:spMk id="117" creationId="{8B36E443-34A3-4148-E244-E57BD7EF637B}"/>
          </ac:spMkLst>
        </pc:spChg>
        <pc:spChg chg="add mod">
          <ac:chgData name="K Loomes" userId="2b13fd3b-2f73-491c-acdb-3bdef3bfe2ff" providerId="ADAL" clId="{42D89633-61EA-4F37-932B-6E919EB688B7}" dt="2023-01-11T12:11:00.511" v="718" actId="14100"/>
          <ac:spMkLst>
            <pc:docMk/>
            <pc:sldMk cId="2219257139" sldId="261"/>
            <ac:spMk id="119" creationId="{574071B6-6968-FB8D-80AC-649FB8E51074}"/>
          </ac:spMkLst>
        </pc:spChg>
        <pc:spChg chg="mod">
          <ac:chgData name="K Loomes" userId="2b13fd3b-2f73-491c-acdb-3bdef3bfe2ff" providerId="ADAL" clId="{42D89633-61EA-4F37-932B-6E919EB688B7}" dt="2023-01-11T12:57:13.440" v="789"/>
          <ac:spMkLst>
            <pc:docMk/>
            <pc:sldMk cId="2219257139" sldId="261"/>
            <ac:spMk id="121" creationId="{B446A992-716F-9CE5-BD3E-6D13D43320F2}"/>
          </ac:spMkLst>
        </pc:spChg>
        <pc:spChg chg="add mod">
          <ac:chgData name="K Loomes" userId="2b13fd3b-2f73-491c-acdb-3bdef3bfe2ff" providerId="ADAL" clId="{42D89633-61EA-4F37-932B-6E919EB688B7}" dt="2023-01-11T15:24:21.195" v="1289" actId="1076"/>
          <ac:spMkLst>
            <pc:docMk/>
            <pc:sldMk cId="2219257139" sldId="261"/>
            <ac:spMk id="122" creationId="{942804FF-8767-05DF-D352-6551B4ADF394}"/>
          </ac:spMkLst>
        </pc:spChg>
        <pc:spChg chg="add mod">
          <ac:chgData name="K Loomes" userId="2b13fd3b-2f73-491c-acdb-3bdef3bfe2ff" providerId="ADAL" clId="{42D89633-61EA-4F37-932B-6E919EB688B7}" dt="2023-01-11T12:14:30.544" v="726" actId="20577"/>
          <ac:spMkLst>
            <pc:docMk/>
            <pc:sldMk cId="2219257139" sldId="261"/>
            <ac:spMk id="123" creationId="{C57A9BF4-94CB-544F-C7C6-13720654331D}"/>
          </ac:spMkLst>
        </pc:spChg>
        <pc:spChg chg="mod">
          <ac:chgData name="K Loomes" userId="2b13fd3b-2f73-491c-acdb-3bdef3bfe2ff" providerId="ADAL" clId="{42D89633-61EA-4F37-932B-6E919EB688B7}" dt="2023-01-11T12:57:13.440" v="789"/>
          <ac:spMkLst>
            <pc:docMk/>
            <pc:sldMk cId="2219257139" sldId="261"/>
            <ac:spMk id="128" creationId="{B99CCA60-B28B-25D6-6EDA-1EEF62963492}"/>
          </ac:spMkLst>
        </pc:spChg>
        <pc:spChg chg="mod">
          <ac:chgData name="K Loomes" userId="2b13fd3b-2f73-491c-acdb-3bdef3bfe2ff" providerId="ADAL" clId="{42D89633-61EA-4F37-932B-6E919EB688B7}" dt="2023-01-11T13:13:01.033" v="1017" actId="1076"/>
          <ac:spMkLst>
            <pc:docMk/>
            <pc:sldMk cId="2219257139" sldId="261"/>
            <ac:spMk id="142" creationId="{12E4B8F7-E903-7DD5-A052-E9BB06D3E039}"/>
          </ac:spMkLst>
        </pc:spChg>
        <pc:spChg chg="mod">
          <ac:chgData name="K Loomes" userId="2b13fd3b-2f73-491c-acdb-3bdef3bfe2ff" providerId="ADAL" clId="{42D89633-61EA-4F37-932B-6E919EB688B7}" dt="2023-01-11T13:13:03.642" v="1018" actId="1076"/>
          <ac:spMkLst>
            <pc:docMk/>
            <pc:sldMk cId="2219257139" sldId="261"/>
            <ac:spMk id="145" creationId="{116EA2D8-7457-8BE8-7880-B4A3D277AD32}"/>
          </ac:spMkLst>
        </pc:spChg>
        <pc:spChg chg="add mod">
          <ac:chgData name="K Loomes" userId="2b13fd3b-2f73-491c-acdb-3bdef3bfe2ff" providerId="ADAL" clId="{42D89633-61EA-4F37-932B-6E919EB688B7}" dt="2023-01-11T13:06:05.594" v="941" actId="1076"/>
          <ac:spMkLst>
            <pc:docMk/>
            <pc:sldMk cId="2219257139" sldId="261"/>
            <ac:spMk id="156" creationId="{E49FCF67-926E-0EC1-92E7-DE4A475C64C6}"/>
          </ac:spMkLst>
        </pc:spChg>
        <pc:spChg chg="add mod">
          <ac:chgData name="K Loomes" userId="2b13fd3b-2f73-491c-acdb-3bdef3bfe2ff" providerId="ADAL" clId="{42D89633-61EA-4F37-932B-6E919EB688B7}" dt="2023-01-11T13:01:26.315" v="814" actId="1076"/>
          <ac:spMkLst>
            <pc:docMk/>
            <pc:sldMk cId="2219257139" sldId="261"/>
            <ac:spMk id="157" creationId="{0BFE15FC-854B-9146-87AA-3C134CCBCBA3}"/>
          </ac:spMkLst>
        </pc:spChg>
        <pc:spChg chg="add mod">
          <ac:chgData name="K Loomes" userId="2b13fd3b-2f73-491c-acdb-3bdef3bfe2ff" providerId="ADAL" clId="{42D89633-61EA-4F37-932B-6E919EB688B7}" dt="2023-01-11T13:03:09.362" v="911" actId="20577"/>
          <ac:spMkLst>
            <pc:docMk/>
            <pc:sldMk cId="2219257139" sldId="261"/>
            <ac:spMk id="158" creationId="{7B8E2B3A-10B8-F943-D84A-0731135EA821}"/>
          </ac:spMkLst>
        </pc:spChg>
        <pc:spChg chg="add mod">
          <ac:chgData name="K Loomes" userId="2b13fd3b-2f73-491c-acdb-3bdef3bfe2ff" providerId="ADAL" clId="{42D89633-61EA-4F37-932B-6E919EB688B7}" dt="2023-01-11T13:03:30.515" v="913" actId="1076"/>
          <ac:spMkLst>
            <pc:docMk/>
            <pc:sldMk cId="2219257139" sldId="261"/>
            <ac:spMk id="159" creationId="{DB9F75C0-D2D6-F286-44AF-D890E403F2B2}"/>
          </ac:spMkLst>
        </pc:spChg>
        <pc:spChg chg="add mod">
          <ac:chgData name="K Loomes" userId="2b13fd3b-2f73-491c-acdb-3bdef3bfe2ff" providerId="ADAL" clId="{42D89633-61EA-4F37-932B-6E919EB688B7}" dt="2023-01-11T13:08:01.891" v="948" actId="1076"/>
          <ac:spMkLst>
            <pc:docMk/>
            <pc:sldMk cId="2219257139" sldId="261"/>
            <ac:spMk id="173" creationId="{25F369F5-F7F7-61F7-6C26-A35483D5A36D}"/>
          </ac:spMkLst>
        </pc:spChg>
        <pc:spChg chg="add mod">
          <ac:chgData name="K Loomes" userId="2b13fd3b-2f73-491c-acdb-3bdef3bfe2ff" providerId="ADAL" clId="{42D89633-61EA-4F37-932B-6E919EB688B7}" dt="2023-01-11T13:08:26.739" v="950" actId="1076"/>
          <ac:spMkLst>
            <pc:docMk/>
            <pc:sldMk cId="2219257139" sldId="261"/>
            <ac:spMk id="175" creationId="{0EB9C95B-655C-D472-8E89-8838FC2ADFCD}"/>
          </ac:spMkLst>
        </pc:spChg>
        <pc:spChg chg="add mod">
          <ac:chgData name="K Loomes" userId="2b13fd3b-2f73-491c-acdb-3bdef3bfe2ff" providerId="ADAL" clId="{42D89633-61EA-4F37-932B-6E919EB688B7}" dt="2023-01-11T13:13:07.602" v="1019" actId="1076"/>
          <ac:spMkLst>
            <pc:docMk/>
            <pc:sldMk cId="2219257139" sldId="261"/>
            <ac:spMk id="178" creationId="{8F3434CF-A5AA-0622-168D-990DEF40A964}"/>
          </ac:spMkLst>
        </pc:spChg>
        <pc:spChg chg="add mod">
          <ac:chgData name="K Loomes" userId="2b13fd3b-2f73-491c-acdb-3bdef3bfe2ff" providerId="ADAL" clId="{42D89633-61EA-4F37-932B-6E919EB688B7}" dt="2023-01-11T13:13:11.978" v="1020" actId="1076"/>
          <ac:spMkLst>
            <pc:docMk/>
            <pc:sldMk cId="2219257139" sldId="261"/>
            <ac:spMk id="179" creationId="{E365253D-4735-667A-9609-096C80F68700}"/>
          </ac:spMkLst>
        </pc:spChg>
        <pc:spChg chg="add mod">
          <ac:chgData name="K Loomes" userId="2b13fd3b-2f73-491c-acdb-3bdef3bfe2ff" providerId="ADAL" clId="{42D89633-61EA-4F37-932B-6E919EB688B7}" dt="2023-01-11T13:13:25.234" v="1022" actId="1076"/>
          <ac:spMkLst>
            <pc:docMk/>
            <pc:sldMk cId="2219257139" sldId="261"/>
            <ac:spMk id="180" creationId="{DA3AC300-4794-C5D8-7C48-F1B60EF29DFE}"/>
          </ac:spMkLst>
        </pc:spChg>
        <pc:spChg chg="add mod">
          <ac:chgData name="K Loomes" userId="2b13fd3b-2f73-491c-acdb-3bdef3bfe2ff" providerId="ADAL" clId="{42D89633-61EA-4F37-932B-6E919EB688B7}" dt="2023-01-11T13:13:20.706" v="1021" actId="1076"/>
          <ac:spMkLst>
            <pc:docMk/>
            <pc:sldMk cId="2219257139" sldId="261"/>
            <ac:spMk id="182" creationId="{87F87A18-AEBA-8837-9428-7032D3D236C2}"/>
          </ac:spMkLst>
        </pc:spChg>
        <pc:spChg chg="add mod">
          <ac:chgData name="K Loomes" userId="2b13fd3b-2f73-491c-acdb-3bdef3bfe2ff" providerId="ADAL" clId="{42D89633-61EA-4F37-932B-6E919EB688B7}" dt="2023-01-11T13:14:07.393" v="1026" actId="1076"/>
          <ac:spMkLst>
            <pc:docMk/>
            <pc:sldMk cId="2219257139" sldId="261"/>
            <ac:spMk id="183" creationId="{C30220DE-E0BE-A251-8790-5E045FD5A7E8}"/>
          </ac:spMkLst>
        </pc:spChg>
        <pc:spChg chg="add mod">
          <ac:chgData name="K Loomes" userId="2b13fd3b-2f73-491c-acdb-3bdef3bfe2ff" providerId="ADAL" clId="{42D89633-61EA-4F37-932B-6E919EB688B7}" dt="2023-01-11T13:14:30.219" v="1029" actId="14100"/>
          <ac:spMkLst>
            <pc:docMk/>
            <pc:sldMk cId="2219257139" sldId="261"/>
            <ac:spMk id="184" creationId="{36489131-02A5-7D95-029A-4A25F2774CA1}"/>
          </ac:spMkLst>
        </pc:spChg>
        <pc:spChg chg="add mod">
          <ac:chgData name="K Loomes" userId="2b13fd3b-2f73-491c-acdb-3bdef3bfe2ff" providerId="ADAL" clId="{42D89633-61EA-4F37-932B-6E919EB688B7}" dt="2023-01-11T13:15:27.458" v="1035" actId="1076"/>
          <ac:spMkLst>
            <pc:docMk/>
            <pc:sldMk cId="2219257139" sldId="261"/>
            <ac:spMk id="187" creationId="{BCA1FB72-0EC5-E5B8-9BD2-F94BE101FFCF}"/>
          </ac:spMkLst>
        </pc:spChg>
        <pc:spChg chg="add mod">
          <ac:chgData name="K Loomes" userId="2b13fd3b-2f73-491c-acdb-3bdef3bfe2ff" providerId="ADAL" clId="{42D89633-61EA-4F37-932B-6E919EB688B7}" dt="2023-01-11T13:16:01.337" v="1040" actId="1076"/>
          <ac:spMkLst>
            <pc:docMk/>
            <pc:sldMk cId="2219257139" sldId="261"/>
            <ac:spMk id="188" creationId="{556BB47D-ECED-0A7F-77AE-E691947AD3B8}"/>
          </ac:spMkLst>
        </pc:spChg>
        <pc:spChg chg="add mod">
          <ac:chgData name="K Loomes" userId="2b13fd3b-2f73-491c-acdb-3bdef3bfe2ff" providerId="ADAL" clId="{42D89633-61EA-4F37-932B-6E919EB688B7}" dt="2023-01-11T13:16:36.858" v="1042" actId="1076"/>
          <ac:spMkLst>
            <pc:docMk/>
            <pc:sldMk cId="2219257139" sldId="261"/>
            <ac:spMk id="189" creationId="{EE463646-3DF9-D9B0-9C9E-B7289CB88654}"/>
          </ac:spMkLst>
        </pc:spChg>
        <pc:spChg chg="add mod">
          <ac:chgData name="K Loomes" userId="2b13fd3b-2f73-491c-acdb-3bdef3bfe2ff" providerId="ADAL" clId="{42D89633-61EA-4F37-932B-6E919EB688B7}" dt="2023-01-11T13:17:36.197" v="1050" actId="1076"/>
          <ac:spMkLst>
            <pc:docMk/>
            <pc:sldMk cId="2219257139" sldId="261"/>
            <ac:spMk id="190" creationId="{051B5078-3327-1A71-8C6D-8AB1DF297F1A}"/>
          </ac:spMkLst>
        </pc:spChg>
        <pc:spChg chg="add mod">
          <ac:chgData name="K Loomes" userId="2b13fd3b-2f73-491c-acdb-3bdef3bfe2ff" providerId="ADAL" clId="{42D89633-61EA-4F37-932B-6E919EB688B7}" dt="2023-01-11T13:17:20.477" v="1047" actId="14100"/>
          <ac:spMkLst>
            <pc:docMk/>
            <pc:sldMk cId="2219257139" sldId="261"/>
            <ac:spMk id="191" creationId="{129A38BA-8D50-A96D-D129-88CB555C008D}"/>
          </ac:spMkLst>
        </pc:spChg>
        <pc:spChg chg="add mod">
          <ac:chgData name="K Loomes" userId="2b13fd3b-2f73-491c-acdb-3bdef3bfe2ff" providerId="ADAL" clId="{42D89633-61EA-4F37-932B-6E919EB688B7}" dt="2023-01-11T13:18:25.816" v="1056" actId="1076"/>
          <ac:spMkLst>
            <pc:docMk/>
            <pc:sldMk cId="2219257139" sldId="261"/>
            <ac:spMk id="194" creationId="{53085899-EF5A-7E39-7974-CBE6EFBD60F7}"/>
          </ac:spMkLst>
        </pc:spChg>
        <pc:spChg chg="add mod">
          <ac:chgData name="K Loomes" userId="2b13fd3b-2f73-491c-acdb-3bdef3bfe2ff" providerId="ADAL" clId="{42D89633-61EA-4F37-932B-6E919EB688B7}" dt="2023-01-11T13:18:31.001" v="1058" actId="1076"/>
          <ac:spMkLst>
            <pc:docMk/>
            <pc:sldMk cId="2219257139" sldId="261"/>
            <ac:spMk id="195" creationId="{719E5D51-E6ED-C177-7AD4-351EC6AA00C3}"/>
          </ac:spMkLst>
        </pc:spChg>
        <pc:spChg chg="add mod">
          <ac:chgData name="K Loomes" userId="2b13fd3b-2f73-491c-acdb-3bdef3bfe2ff" providerId="ADAL" clId="{42D89633-61EA-4F37-932B-6E919EB688B7}" dt="2023-01-11T13:19:35.533" v="1066" actId="1076"/>
          <ac:spMkLst>
            <pc:docMk/>
            <pc:sldMk cId="2219257139" sldId="261"/>
            <ac:spMk id="198" creationId="{12416628-C22F-ED21-31EC-DA436E27BC2B}"/>
          </ac:spMkLst>
        </pc:spChg>
        <pc:spChg chg="add mod">
          <ac:chgData name="K Loomes" userId="2b13fd3b-2f73-491c-acdb-3bdef3bfe2ff" providerId="ADAL" clId="{42D89633-61EA-4F37-932B-6E919EB688B7}" dt="2023-01-11T13:20:34.001" v="1070" actId="1076"/>
          <ac:spMkLst>
            <pc:docMk/>
            <pc:sldMk cId="2219257139" sldId="261"/>
            <ac:spMk id="200" creationId="{45B9500C-4F75-F3DF-0838-4DD4411880CF}"/>
          </ac:spMkLst>
        </pc:spChg>
        <pc:spChg chg="add mod">
          <ac:chgData name="K Loomes" userId="2b13fd3b-2f73-491c-acdb-3bdef3bfe2ff" providerId="ADAL" clId="{42D89633-61EA-4F37-932B-6E919EB688B7}" dt="2023-01-11T13:21:13.746" v="1075" actId="1076"/>
          <ac:spMkLst>
            <pc:docMk/>
            <pc:sldMk cId="2219257139" sldId="261"/>
            <ac:spMk id="201" creationId="{0E92752C-B5BE-B691-0918-1DCF8201440B}"/>
          </ac:spMkLst>
        </pc:spChg>
        <pc:spChg chg="add mod">
          <ac:chgData name="K Loomes" userId="2b13fd3b-2f73-491c-acdb-3bdef3bfe2ff" providerId="ADAL" clId="{42D89633-61EA-4F37-932B-6E919EB688B7}" dt="2023-01-11T13:21:10.763" v="1074" actId="1076"/>
          <ac:spMkLst>
            <pc:docMk/>
            <pc:sldMk cId="2219257139" sldId="261"/>
            <ac:spMk id="202" creationId="{9FD3B62E-D09C-B991-E2EF-10E9C8F9C643}"/>
          </ac:spMkLst>
        </pc:spChg>
        <pc:spChg chg="add mod">
          <ac:chgData name="K Loomes" userId="2b13fd3b-2f73-491c-acdb-3bdef3bfe2ff" providerId="ADAL" clId="{42D89633-61EA-4F37-932B-6E919EB688B7}" dt="2023-01-11T13:22:31.118" v="1082" actId="1076"/>
          <ac:spMkLst>
            <pc:docMk/>
            <pc:sldMk cId="2219257139" sldId="261"/>
            <ac:spMk id="205" creationId="{B6A8F72F-3E44-9D3B-4687-EEDAB58BE7B9}"/>
          </ac:spMkLst>
        </pc:spChg>
        <pc:spChg chg="add mod">
          <ac:chgData name="K Loomes" userId="2b13fd3b-2f73-491c-acdb-3bdef3bfe2ff" providerId="ADAL" clId="{42D89633-61EA-4F37-932B-6E919EB688B7}" dt="2023-01-11T13:22:35.038" v="1083" actId="1076"/>
          <ac:spMkLst>
            <pc:docMk/>
            <pc:sldMk cId="2219257139" sldId="261"/>
            <ac:spMk id="206" creationId="{B07C3C46-E304-FA01-F5EF-95DE4774B45E}"/>
          </ac:spMkLst>
        </pc:spChg>
        <pc:spChg chg="add mod">
          <ac:chgData name="K Loomes" userId="2b13fd3b-2f73-491c-acdb-3bdef3bfe2ff" providerId="ADAL" clId="{42D89633-61EA-4F37-932B-6E919EB688B7}" dt="2023-01-11T14:56:54.147" v="1093" actId="33524"/>
          <ac:spMkLst>
            <pc:docMk/>
            <pc:sldMk cId="2219257139" sldId="261"/>
            <ac:spMk id="207" creationId="{84F6360A-8794-A437-8A8A-C69923372E86}"/>
          </ac:spMkLst>
        </pc:spChg>
        <pc:grpChg chg="add del mod ord">
          <ac:chgData name="K Loomes" userId="2b13fd3b-2f73-491c-acdb-3bdef3bfe2ff" providerId="ADAL" clId="{42D89633-61EA-4F37-932B-6E919EB688B7}" dt="2023-01-11T15:20:15.869" v="1254" actId="1076"/>
          <ac:grpSpMkLst>
            <pc:docMk/>
            <pc:sldMk cId="2219257139" sldId="261"/>
            <ac:grpSpMk id="2" creationId="{00000000-0000-0000-0000-000000000000}"/>
          </ac:grpSpMkLst>
        </pc:grpChg>
        <pc:grpChg chg="add del mod">
          <ac:chgData name="K Loomes" userId="2b13fd3b-2f73-491c-acdb-3bdef3bfe2ff" providerId="ADAL" clId="{42D89633-61EA-4F37-932B-6E919EB688B7}" dt="2023-01-11T12:57:16.237" v="790"/>
          <ac:grpSpMkLst>
            <pc:docMk/>
            <pc:sldMk cId="2219257139" sldId="261"/>
            <ac:grpSpMk id="68" creationId="{845D1742-9C34-D2F0-CA50-15D105F1BF82}"/>
          </ac:grpSpMkLst>
        </pc:grpChg>
        <pc:picChg chg="add mod ord">
          <ac:chgData name="K Loomes" userId="2b13fd3b-2f73-491c-acdb-3bdef3bfe2ff" providerId="ADAL" clId="{42D89633-61EA-4F37-932B-6E919EB688B7}" dt="2023-01-11T15:07:40.716" v="1179" actId="34135"/>
          <ac:picMkLst>
            <pc:docMk/>
            <pc:sldMk cId="2219257139" sldId="261"/>
            <ac:picMk id="22" creationId="{2545FDF7-3F25-291D-60B6-89FC128C7499}"/>
          </ac:picMkLst>
        </pc:picChg>
        <pc:cxnChg chg="del mod">
          <ac:chgData name="K Loomes" userId="2b13fd3b-2f73-491c-acdb-3bdef3bfe2ff" providerId="ADAL" clId="{42D89633-61EA-4F37-932B-6E919EB688B7}" dt="2023-01-11T11:40:21.793" v="151" actId="478"/>
          <ac:cxnSpMkLst>
            <pc:docMk/>
            <pc:sldMk cId="2219257139" sldId="261"/>
            <ac:cxnSpMk id="13" creationId="{21A3A8EF-DDDC-B88B-A7FC-8C56F1039DC8}"/>
          </ac:cxnSpMkLst>
        </pc:cxnChg>
        <pc:cxnChg chg="mod">
          <ac:chgData name="K Loomes" userId="2b13fd3b-2f73-491c-acdb-3bdef3bfe2ff" providerId="ADAL" clId="{42D89633-61EA-4F37-932B-6E919EB688B7}" dt="2023-01-11T15:08:55.954" v="1193" actId="1076"/>
          <ac:cxnSpMkLst>
            <pc:docMk/>
            <pc:sldMk cId="2219257139" sldId="261"/>
            <ac:cxnSpMk id="19" creationId="{4AD4AE82-AFF9-5A63-5515-E554D9E226F9}"/>
          </ac:cxnSpMkLst>
        </pc:cxnChg>
        <pc:cxnChg chg="mod">
          <ac:chgData name="K Loomes" userId="2b13fd3b-2f73-491c-acdb-3bdef3bfe2ff" providerId="ADAL" clId="{42D89633-61EA-4F37-932B-6E919EB688B7}" dt="2023-01-11T15:08:20.498" v="1187" actId="1076"/>
          <ac:cxnSpMkLst>
            <pc:docMk/>
            <pc:sldMk cId="2219257139" sldId="261"/>
            <ac:cxnSpMk id="48" creationId="{00000000-0000-0000-0000-000000000000}"/>
          </ac:cxnSpMkLst>
        </pc:cxnChg>
        <pc:cxnChg chg="add mod">
          <ac:chgData name="K Loomes" userId="2b13fd3b-2f73-491c-acdb-3bdef3bfe2ff" providerId="ADAL" clId="{42D89633-61EA-4F37-932B-6E919EB688B7}" dt="2023-01-11T15:14:56.819" v="1230" actId="14100"/>
          <ac:cxnSpMkLst>
            <pc:docMk/>
            <pc:sldMk cId="2219257139" sldId="261"/>
            <ac:cxnSpMk id="64" creationId="{0F495DC7-61FC-5B79-48F6-427CC3DACF4A}"/>
          </ac:cxnSpMkLst>
        </pc:cxnChg>
        <pc:cxnChg chg="add mod">
          <ac:chgData name="K Loomes" userId="2b13fd3b-2f73-491c-acdb-3bdef3bfe2ff" providerId="ADAL" clId="{42D89633-61EA-4F37-932B-6E919EB688B7}" dt="2023-01-11T15:15:20.866" v="1233" actId="14100"/>
          <ac:cxnSpMkLst>
            <pc:docMk/>
            <pc:sldMk cId="2219257139" sldId="261"/>
            <ac:cxnSpMk id="66" creationId="{0DA1CC93-41BF-80DD-4DC0-E671060A11FF}"/>
          </ac:cxnSpMkLst>
        </pc:cxnChg>
        <pc:cxnChg chg="mod">
          <ac:chgData name="K Loomes" userId="2b13fd3b-2f73-491c-acdb-3bdef3bfe2ff" providerId="ADAL" clId="{42D89633-61EA-4F37-932B-6E919EB688B7}" dt="2023-01-11T15:08:37.954" v="1190" actId="14100"/>
          <ac:cxnSpMkLst>
            <pc:docMk/>
            <pc:sldMk cId="2219257139" sldId="261"/>
            <ac:cxnSpMk id="67" creationId="{00000000-0000-0000-0000-000000000000}"/>
          </ac:cxnSpMkLst>
        </pc:cxnChg>
        <pc:cxnChg chg="del mod">
          <ac:chgData name="K Loomes" userId="2b13fd3b-2f73-491c-acdb-3bdef3bfe2ff" providerId="ADAL" clId="{42D89633-61EA-4F37-932B-6E919EB688B7}" dt="2023-01-11T13:23:13.472" v="1086" actId="478"/>
          <ac:cxnSpMkLst>
            <pc:docMk/>
            <pc:sldMk cId="2219257139" sldId="261"/>
            <ac:cxnSpMk id="72" creationId="{00000000-0000-0000-0000-000000000000}"/>
          </ac:cxnSpMkLst>
        </pc:cxnChg>
        <pc:cxnChg chg="mod">
          <ac:chgData name="K Loomes" userId="2b13fd3b-2f73-491c-acdb-3bdef3bfe2ff" providerId="ADAL" clId="{42D89633-61EA-4F37-932B-6E919EB688B7}" dt="2023-01-11T15:23:18.284" v="1285" actId="14100"/>
          <ac:cxnSpMkLst>
            <pc:docMk/>
            <pc:sldMk cId="2219257139" sldId="261"/>
            <ac:cxnSpMk id="73" creationId="{00000000-0000-0000-0000-000000000000}"/>
          </ac:cxnSpMkLst>
        </pc:cxnChg>
        <pc:cxnChg chg="del mod">
          <ac:chgData name="K Loomes" userId="2b13fd3b-2f73-491c-acdb-3bdef3bfe2ff" providerId="ADAL" clId="{42D89633-61EA-4F37-932B-6E919EB688B7}" dt="2023-01-11T12:54:23.818" v="772" actId="478"/>
          <ac:cxnSpMkLst>
            <pc:docMk/>
            <pc:sldMk cId="2219257139" sldId="261"/>
            <ac:cxnSpMk id="75" creationId="{00000000-0000-0000-0000-000000000000}"/>
          </ac:cxnSpMkLst>
        </pc:cxnChg>
        <pc:cxnChg chg="del mod">
          <ac:chgData name="K Loomes" userId="2b13fd3b-2f73-491c-acdb-3bdef3bfe2ff" providerId="ADAL" clId="{42D89633-61EA-4F37-932B-6E919EB688B7}" dt="2023-01-11T13:23:14.848" v="1087" actId="478"/>
          <ac:cxnSpMkLst>
            <pc:docMk/>
            <pc:sldMk cId="2219257139" sldId="261"/>
            <ac:cxnSpMk id="84" creationId="{4BE71198-A7E2-4827-AF9D-424E9E2B9B25}"/>
          </ac:cxnSpMkLst>
        </pc:cxnChg>
        <pc:cxnChg chg="del mod">
          <ac:chgData name="K Loomes" userId="2b13fd3b-2f73-491c-acdb-3bdef3bfe2ff" providerId="ADAL" clId="{42D89633-61EA-4F37-932B-6E919EB688B7}" dt="2023-01-11T11:47:49.526" v="196" actId="478"/>
          <ac:cxnSpMkLst>
            <pc:docMk/>
            <pc:sldMk cId="2219257139" sldId="261"/>
            <ac:cxnSpMk id="86" creationId="{C8B1AE09-5BBF-4F62-8C98-AD6C6FDDF6DC}"/>
          </ac:cxnSpMkLst>
        </pc:cxnChg>
        <pc:cxnChg chg="del mod">
          <ac:chgData name="K Loomes" userId="2b13fd3b-2f73-491c-acdb-3bdef3bfe2ff" providerId="ADAL" clId="{42D89633-61EA-4F37-932B-6E919EB688B7}" dt="2023-01-11T12:54:25.906" v="774" actId="478"/>
          <ac:cxnSpMkLst>
            <pc:docMk/>
            <pc:sldMk cId="2219257139" sldId="261"/>
            <ac:cxnSpMk id="90" creationId="{584EDE71-9AA1-4B12-A942-68CE62154BE1}"/>
          </ac:cxnSpMkLst>
        </pc:cxnChg>
        <pc:cxnChg chg="mod">
          <ac:chgData name="K Loomes" userId="2b13fd3b-2f73-491c-acdb-3bdef3bfe2ff" providerId="ADAL" clId="{42D89633-61EA-4F37-932B-6E919EB688B7}" dt="2023-01-11T15:22:34.091" v="1281" actId="14100"/>
          <ac:cxnSpMkLst>
            <pc:docMk/>
            <pc:sldMk cId="2219257139" sldId="261"/>
            <ac:cxnSpMk id="91" creationId="{9188EEEA-4FBB-4166-BCB3-DF9A30AC18A7}"/>
          </ac:cxnSpMkLst>
        </pc:cxnChg>
        <pc:cxnChg chg="del">
          <ac:chgData name="K Loomes" userId="2b13fd3b-2f73-491c-acdb-3bdef3bfe2ff" providerId="ADAL" clId="{42D89633-61EA-4F37-932B-6E919EB688B7}" dt="2023-01-11T12:54:34.762" v="779" actId="478"/>
          <ac:cxnSpMkLst>
            <pc:docMk/>
            <pc:sldMk cId="2219257139" sldId="261"/>
            <ac:cxnSpMk id="94" creationId="{780D8360-73D1-437D-BDE1-4356956360C4}"/>
          </ac:cxnSpMkLst>
        </pc:cxnChg>
        <pc:cxnChg chg="mod">
          <ac:chgData name="K Loomes" userId="2b13fd3b-2f73-491c-acdb-3bdef3bfe2ff" providerId="ADAL" clId="{42D89633-61EA-4F37-932B-6E919EB688B7}" dt="2023-01-11T15:10:21.828" v="1211" actId="14100"/>
          <ac:cxnSpMkLst>
            <pc:docMk/>
            <pc:sldMk cId="2219257139" sldId="261"/>
            <ac:cxnSpMk id="96" creationId="{59448E79-3B4F-4019-D136-EBE9A597B16C}"/>
          </ac:cxnSpMkLst>
        </pc:cxnChg>
        <pc:cxnChg chg="mod">
          <ac:chgData name="K Loomes" userId="2b13fd3b-2f73-491c-acdb-3bdef3bfe2ff" providerId="ADAL" clId="{42D89633-61EA-4F37-932B-6E919EB688B7}" dt="2023-01-11T13:03:56.498" v="918" actId="14100"/>
          <ac:cxnSpMkLst>
            <pc:docMk/>
            <pc:sldMk cId="2219257139" sldId="261"/>
            <ac:cxnSpMk id="99" creationId="{00000000-0000-0000-0000-000000000000}"/>
          </ac:cxnSpMkLst>
        </pc:cxnChg>
        <pc:cxnChg chg="mod">
          <ac:chgData name="K Loomes" userId="2b13fd3b-2f73-491c-acdb-3bdef3bfe2ff" providerId="ADAL" clId="{42D89633-61EA-4F37-932B-6E919EB688B7}" dt="2023-01-11T15:11:45.458" v="1219" actId="14100"/>
          <ac:cxnSpMkLst>
            <pc:docMk/>
            <pc:sldMk cId="2219257139" sldId="261"/>
            <ac:cxnSpMk id="100" creationId="{00000000-0000-0000-0000-000000000000}"/>
          </ac:cxnSpMkLst>
        </pc:cxnChg>
        <pc:cxnChg chg="mod">
          <ac:chgData name="K Loomes" userId="2b13fd3b-2f73-491c-acdb-3bdef3bfe2ff" providerId="ADAL" clId="{42D89633-61EA-4F37-932B-6E919EB688B7}" dt="2023-01-11T15:17:33.875" v="1245" actId="14100"/>
          <ac:cxnSpMkLst>
            <pc:docMk/>
            <pc:sldMk cId="2219257139" sldId="261"/>
            <ac:cxnSpMk id="101" creationId="{3D50B170-7AB2-4F25-BD89-0ADE61CD9FC9}"/>
          </ac:cxnSpMkLst>
        </pc:cxnChg>
        <pc:cxnChg chg="del mod">
          <ac:chgData name="K Loomes" userId="2b13fd3b-2f73-491c-acdb-3bdef3bfe2ff" providerId="ADAL" clId="{42D89633-61EA-4F37-932B-6E919EB688B7}" dt="2023-01-11T12:54:28.186" v="775" actId="478"/>
          <ac:cxnSpMkLst>
            <pc:docMk/>
            <pc:sldMk cId="2219257139" sldId="261"/>
            <ac:cxnSpMk id="103" creationId="{9F5F103E-6387-EBE4-C14C-CEADD49E94E0}"/>
          </ac:cxnSpMkLst>
        </pc:cxnChg>
        <pc:cxnChg chg="del mod">
          <ac:chgData name="K Loomes" userId="2b13fd3b-2f73-491c-acdb-3bdef3bfe2ff" providerId="ADAL" clId="{42D89633-61EA-4F37-932B-6E919EB688B7}" dt="2023-01-11T11:48:27.496" v="204" actId="478"/>
          <ac:cxnSpMkLst>
            <pc:docMk/>
            <pc:sldMk cId="2219257139" sldId="261"/>
            <ac:cxnSpMk id="107" creationId="{5BBEC225-BB5D-25FD-C66F-BE406B1B8543}"/>
          </ac:cxnSpMkLst>
        </pc:cxnChg>
        <pc:cxnChg chg="mod">
          <ac:chgData name="K Loomes" userId="2b13fd3b-2f73-491c-acdb-3bdef3bfe2ff" providerId="ADAL" clId="{42D89633-61EA-4F37-932B-6E919EB688B7}" dt="2023-01-11T15:09:30.890" v="1200" actId="14100"/>
          <ac:cxnSpMkLst>
            <pc:docMk/>
            <pc:sldMk cId="2219257139" sldId="261"/>
            <ac:cxnSpMk id="108" creationId="{00000000-0000-0000-0000-000000000000}"/>
          </ac:cxnSpMkLst>
        </pc:cxnChg>
        <pc:cxnChg chg="mod">
          <ac:chgData name="K Loomes" userId="2b13fd3b-2f73-491c-acdb-3bdef3bfe2ff" providerId="ADAL" clId="{42D89633-61EA-4F37-932B-6E919EB688B7}" dt="2023-01-11T13:06:16.530" v="944" actId="14100"/>
          <ac:cxnSpMkLst>
            <pc:docMk/>
            <pc:sldMk cId="2219257139" sldId="261"/>
            <ac:cxnSpMk id="110" creationId="{19E3ECBE-14F7-6745-2DCF-AAD2FB3DA643}"/>
          </ac:cxnSpMkLst>
        </pc:cxnChg>
        <pc:cxnChg chg="del mod">
          <ac:chgData name="K Loomes" userId="2b13fd3b-2f73-491c-acdb-3bdef3bfe2ff" providerId="ADAL" clId="{42D89633-61EA-4F37-932B-6E919EB688B7}" dt="2023-01-11T12:54:25.067" v="773" actId="478"/>
          <ac:cxnSpMkLst>
            <pc:docMk/>
            <pc:sldMk cId="2219257139" sldId="261"/>
            <ac:cxnSpMk id="111" creationId="{00000000-0000-0000-0000-000000000000}"/>
          </ac:cxnSpMkLst>
        </pc:cxnChg>
        <pc:cxnChg chg="mod">
          <ac:chgData name="K Loomes" userId="2b13fd3b-2f73-491c-acdb-3bdef3bfe2ff" providerId="ADAL" clId="{42D89633-61EA-4F37-932B-6E919EB688B7}" dt="2023-01-11T15:22:21.508" v="1278" actId="14100"/>
          <ac:cxnSpMkLst>
            <pc:docMk/>
            <pc:sldMk cId="2219257139" sldId="261"/>
            <ac:cxnSpMk id="112" creationId="{B8970074-F4C4-41F8-33AF-90654562D0B3}"/>
          </ac:cxnSpMkLst>
        </pc:cxnChg>
        <pc:cxnChg chg="mod">
          <ac:chgData name="K Loomes" userId="2b13fd3b-2f73-491c-acdb-3bdef3bfe2ff" providerId="ADAL" clId="{42D89633-61EA-4F37-932B-6E919EB688B7}" dt="2023-01-11T15:24:37.443" v="1294" actId="1076"/>
          <ac:cxnSpMkLst>
            <pc:docMk/>
            <pc:sldMk cId="2219257139" sldId="261"/>
            <ac:cxnSpMk id="113" creationId="{DE975EA4-1D42-2709-4A3B-598E7B745EEE}"/>
          </ac:cxnSpMkLst>
        </pc:cxnChg>
        <pc:cxnChg chg="mod">
          <ac:chgData name="K Loomes" userId="2b13fd3b-2f73-491c-acdb-3bdef3bfe2ff" providerId="ADAL" clId="{42D89633-61EA-4F37-932B-6E919EB688B7}" dt="2023-01-11T12:53:20.970" v="759" actId="14100"/>
          <ac:cxnSpMkLst>
            <pc:docMk/>
            <pc:sldMk cId="2219257139" sldId="261"/>
            <ac:cxnSpMk id="114" creationId="{00000000-0000-0000-0000-000000000000}"/>
          </ac:cxnSpMkLst>
        </pc:cxnChg>
        <pc:cxnChg chg="mod">
          <ac:chgData name="K Loomes" userId="2b13fd3b-2f73-491c-acdb-3bdef3bfe2ff" providerId="ADAL" clId="{42D89633-61EA-4F37-932B-6E919EB688B7}" dt="2023-01-11T13:17:39.381" v="1051" actId="14100"/>
          <ac:cxnSpMkLst>
            <pc:docMk/>
            <pc:sldMk cId="2219257139" sldId="261"/>
            <ac:cxnSpMk id="118" creationId="{2CC29160-B5EA-4905-95C0-BC18EF437C7C}"/>
          </ac:cxnSpMkLst>
        </pc:cxnChg>
        <pc:cxnChg chg="del">
          <ac:chgData name="K Loomes" userId="2b13fd3b-2f73-491c-acdb-3bdef3bfe2ff" providerId="ADAL" clId="{42D89633-61EA-4F37-932B-6E919EB688B7}" dt="2023-01-11T13:09:21.665" v="955" actId="478"/>
          <ac:cxnSpMkLst>
            <pc:docMk/>
            <pc:sldMk cId="2219257139" sldId="261"/>
            <ac:cxnSpMk id="120" creationId="{84CD7B25-72A6-C83F-66EA-BACF57E20A4B}"/>
          </ac:cxnSpMkLst>
        </pc:cxnChg>
        <pc:cxnChg chg="mod">
          <ac:chgData name="K Loomes" userId="2b13fd3b-2f73-491c-acdb-3bdef3bfe2ff" providerId="ADAL" clId="{42D89633-61EA-4F37-932B-6E919EB688B7}" dt="2023-01-11T13:18:57.618" v="1064" actId="1076"/>
          <ac:cxnSpMkLst>
            <pc:docMk/>
            <pc:sldMk cId="2219257139" sldId="261"/>
            <ac:cxnSpMk id="124" creationId="{6EA28949-C954-4FA5-9A81-615570098D9B}"/>
          </ac:cxnSpMkLst>
        </pc:cxnChg>
        <pc:cxnChg chg="mod">
          <ac:chgData name="K Loomes" userId="2b13fd3b-2f73-491c-acdb-3bdef3bfe2ff" providerId="ADAL" clId="{42D89633-61EA-4F37-932B-6E919EB688B7}" dt="2023-01-11T15:01:17.464" v="1137" actId="14100"/>
          <ac:cxnSpMkLst>
            <pc:docMk/>
            <pc:sldMk cId="2219257139" sldId="261"/>
            <ac:cxnSpMk id="127" creationId="{AB91A83D-B0ED-695E-8C46-4779BE2D6443}"/>
          </ac:cxnSpMkLst>
        </pc:cxnChg>
        <pc:cxnChg chg="del">
          <ac:chgData name="K Loomes" userId="2b13fd3b-2f73-491c-acdb-3bdef3bfe2ff" providerId="ADAL" clId="{42D89633-61EA-4F37-932B-6E919EB688B7}" dt="2023-01-11T13:09:23.635" v="956" actId="478"/>
          <ac:cxnSpMkLst>
            <pc:docMk/>
            <pc:sldMk cId="2219257139" sldId="261"/>
            <ac:cxnSpMk id="129" creationId="{D3056827-9B62-C20B-6A30-3ED5B54DC97A}"/>
          </ac:cxnSpMkLst>
        </pc:cxnChg>
        <pc:cxnChg chg="mod">
          <ac:chgData name="K Loomes" userId="2b13fd3b-2f73-491c-acdb-3bdef3bfe2ff" providerId="ADAL" clId="{42D89633-61EA-4F37-932B-6E919EB688B7}" dt="2023-01-11T13:14:58.258" v="1033" actId="14100"/>
          <ac:cxnSpMkLst>
            <pc:docMk/>
            <pc:sldMk cId="2219257139" sldId="261"/>
            <ac:cxnSpMk id="130" creationId="{41A7E52C-6357-450A-A27A-A33FA796CF96}"/>
          </ac:cxnSpMkLst>
        </pc:cxnChg>
        <pc:cxnChg chg="del">
          <ac:chgData name="K Loomes" userId="2b13fd3b-2f73-491c-acdb-3bdef3bfe2ff" providerId="ADAL" clId="{42D89633-61EA-4F37-932B-6E919EB688B7}" dt="2023-01-11T12:54:33.226" v="778" actId="478"/>
          <ac:cxnSpMkLst>
            <pc:docMk/>
            <pc:sldMk cId="2219257139" sldId="261"/>
            <ac:cxnSpMk id="135" creationId="{00000000-0000-0000-0000-000000000000}"/>
          </ac:cxnSpMkLst>
        </pc:cxnChg>
        <pc:cxnChg chg="del mod">
          <ac:chgData name="K Loomes" userId="2b13fd3b-2f73-491c-acdb-3bdef3bfe2ff" providerId="ADAL" clId="{42D89633-61EA-4F37-932B-6E919EB688B7}" dt="2023-01-11T13:12:28.562" v="1012" actId="478"/>
          <ac:cxnSpMkLst>
            <pc:docMk/>
            <pc:sldMk cId="2219257139" sldId="261"/>
            <ac:cxnSpMk id="136" creationId="{00000000-0000-0000-0000-000000000000}"/>
          </ac:cxnSpMkLst>
        </pc:cxnChg>
        <pc:cxnChg chg="mod">
          <ac:chgData name="K Loomes" userId="2b13fd3b-2f73-491c-acdb-3bdef3bfe2ff" providerId="ADAL" clId="{42D89633-61EA-4F37-932B-6E919EB688B7}" dt="2023-01-11T15:00:50.080" v="1134" actId="14100"/>
          <ac:cxnSpMkLst>
            <pc:docMk/>
            <pc:sldMk cId="2219257139" sldId="261"/>
            <ac:cxnSpMk id="137" creationId="{45C8ABAA-BF08-27F6-BF67-C98041C596AD}"/>
          </ac:cxnSpMkLst>
        </pc:cxnChg>
        <pc:cxnChg chg="add del mod">
          <ac:chgData name="K Loomes" userId="2b13fd3b-2f73-491c-acdb-3bdef3bfe2ff" providerId="ADAL" clId="{42D89633-61EA-4F37-932B-6E919EB688B7}" dt="2023-01-11T13:05:52.554" v="938" actId="478"/>
          <ac:cxnSpMkLst>
            <pc:docMk/>
            <pc:sldMk cId="2219257139" sldId="261"/>
            <ac:cxnSpMk id="138" creationId="{3518402E-760D-217B-800A-05A80C7D5FC2}"/>
          </ac:cxnSpMkLst>
        </pc:cxnChg>
        <pc:cxnChg chg="mod">
          <ac:chgData name="K Loomes" userId="2b13fd3b-2f73-491c-acdb-3bdef3bfe2ff" providerId="ADAL" clId="{42D89633-61EA-4F37-932B-6E919EB688B7}" dt="2023-01-11T13:23:47.489" v="1092" actId="14100"/>
          <ac:cxnSpMkLst>
            <pc:docMk/>
            <pc:sldMk cId="2219257139" sldId="261"/>
            <ac:cxnSpMk id="146" creationId="{1BC79EFD-E083-E635-30BD-2F1179627F69}"/>
          </ac:cxnSpMkLst>
        </pc:cxnChg>
        <pc:cxnChg chg="del mod">
          <ac:chgData name="K Loomes" userId="2b13fd3b-2f73-491c-acdb-3bdef3bfe2ff" providerId="ADAL" clId="{42D89633-61EA-4F37-932B-6E919EB688B7}" dt="2023-01-11T13:05:31.386" v="933" actId="478"/>
          <ac:cxnSpMkLst>
            <pc:docMk/>
            <pc:sldMk cId="2219257139" sldId="261"/>
            <ac:cxnSpMk id="148" creationId="{44433CBF-9E4B-5FF3-147D-CD24C55A29BD}"/>
          </ac:cxnSpMkLst>
        </pc:cxnChg>
        <pc:cxnChg chg="del mod">
          <ac:chgData name="K Loomes" userId="2b13fd3b-2f73-491c-acdb-3bdef3bfe2ff" providerId="ADAL" clId="{42D89633-61EA-4F37-932B-6E919EB688B7}" dt="2023-01-11T13:12:27.210" v="1011" actId="478"/>
          <ac:cxnSpMkLst>
            <pc:docMk/>
            <pc:sldMk cId="2219257139" sldId="261"/>
            <ac:cxnSpMk id="151" creationId="{00000000-0000-0000-0000-000000000000}"/>
          </ac:cxnSpMkLst>
        </pc:cxnChg>
        <pc:cxnChg chg="add mod">
          <ac:chgData name="K Loomes" userId="2b13fd3b-2f73-491c-acdb-3bdef3bfe2ff" providerId="ADAL" clId="{42D89633-61EA-4F37-932B-6E919EB688B7}" dt="2023-01-11T13:05:41.482" v="935" actId="14100"/>
          <ac:cxnSpMkLst>
            <pc:docMk/>
            <pc:sldMk cId="2219257139" sldId="261"/>
            <ac:cxnSpMk id="166" creationId="{841455AB-AD4B-4EAA-0601-88A1878149AB}"/>
          </ac:cxnSpMkLst>
        </pc:cxnChg>
        <pc:cxnChg chg="mod">
          <ac:chgData name="K Loomes" userId="2b13fd3b-2f73-491c-acdb-3bdef3bfe2ff" providerId="ADAL" clId="{42D89633-61EA-4F37-932B-6E919EB688B7}" dt="2023-01-11T13:14:47.514" v="1031" actId="14100"/>
          <ac:cxnSpMkLst>
            <pc:docMk/>
            <pc:sldMk cId="2219257139" sldId="261"/>
            <ac:cxnSpMk id="168" creationId="{41A7E52C-6357-450A-A27A-A33FA796CF96}"/>
          </ac:cxnSpMkLst>
        </pc:cxnChg>
        <pc:cxnChg chg="add mod">
          <ac:chgData name="K Loomes" userId="2b13fd3b-2f73-491c-acdb-3bdef3bfe2ff" providerId="ADAL" clId="{42D89633-61EA-4F37-932B-6E919EB688B7}" dt="2023-01-11T13:05:59.322" v="940" actId="14100"/>
          <ac:cxnSpMkLst>
            <pc:docMk/>
            <pc:sldMk cId="2219257139" sldId="261"/>
            <ac:cxnSpMk id="169" creationId="{BE7991BC-6385-908B-D9FA-2F80838B0F1C}"/>
          </ac:cxnSpMkLst>
        </pc:cxnChg>
        <pc:cxnChg chg="add mod">
          <ac:chgData name="K Loomes" userId="2b13fd3b-2f73-491c-acdb-3bdef3bfe2ff" providerId="ADAL" clId="{42D89633-61EA-4F37-932B-6E919EB688B7}" dt="2023-01-11T13:08:47.378" v="954" actId="1076"/>
          <ac:cxnSpMkLst>
            <pc:docMk/>
            <pc:sldMk cId="2219257139" sldId="261"/>
            <ac:cxnSpMk id="176" creationId="{1D4C4BAF-A7BE-8E7E-1E39-3FF004BE8F22}"/>
          </ac:cxnSpMkLst>
        </pc:cxnChg>
        <pc:cxnChg chg="mod">
          <ac:chgData name="K Loomes" userId="2b13fd3b-2f73-491c-acdb-3bdef3bfe2ff" providerId="ADAL" clId="{42D89633-61EA-4F37-932B-6E919EB688B7}" dt="2023-01-11T13:19:43.302" v="1068" actId="14100"/>
          <ac:cxnSpMkLst>
            <pc:docMk/>
            <pc:sldMk cId="2219257139" sldId="261"/>
            <ac:cxnSpMk id="181" creationId="{C3F064CB-75DE-4055-B111-0FF911DDBE79}"/>
          </ac:cxnSpMkLst>
        </pc:cxnChg>
        <pc:cxnChg chg="add mod">
          <ac:chgData name="K Loomes" userId="2b13fd3b-2f73-491c-acdb-3bdef3bfe2ff" providerId="ADAL" clId="{42D89633-61EA-4F37-932B-6E919EB688B7}" dt="2023-01-11T13:21:26.698" v="1078" actId="14100"/>
          <ac:cxnSpMkLst>
            <pc:docMk/>
            <pc:sldMk cId="2219257139" sldId="261"/>
            <ac:cxnSpMk id="203" creationId="{227C3B80-E4B2-7464-0DC4-DA0FBA11F1FC}"/>
          </ac:cxnSpMkLst>
        </pc:cxnChg>
      </pc:sldChg>
    </pc:docChg>
  </pc:docChgLst>
  <pc:docChgLst>
    <pc:chgData name="K Loomes" userId="2b13fd3b-2f73-491c-acdb-3bdef3bfe2ff" providerId="ADAL" clId="{E69F138C-0A7D-46A2-AF66-6200D405FB5A}"/>
    <pc:docChg chg="undo custSel modSld">
      <pc:chgData name="K Loomes" userId="2b13fd3b-2f73-491c-acdb-3bdef3bfe2ff" providerId="ADAL" clId="{E69F138C-0A7D-46A2-AF66-6200D405FB5A}" dt="2022-11-30T15:22:33.647" v="381" actId="1076"/>
      <pc:docMkLst>
        <pc:docMk/>
      </pc:docMkLst>
      <pc:sldChg chg="addSp delSp modSp mod">
        <pc:chgData name="K Loomes" userId="2b13fd3b-2f73-491c-acdb-3bdef3bfe2ff" providerId="ADAL" clId="{E69F138C-0A7D-46A2-AF66-6200D405FB5A}" dt="2022-11-30T15:22:33.647" v="381" actId="1076"/>
        <pc:sldMkLst>
          <pc:docMk/>
          <pc:sldMk cId="2219257139" sldId="261"/>
        </pc:sldMkLst>
        <pc:spChg chg="mod">
          <ac:chgData name="K Loomes" userId="2b13fd3b-2f73-491c-acdb-3bdef3bfe2ff" providerId="ADAL" clId="{E69F138C-0A7D-46A2-AF66-6200D405FB5A}" dt="2022-11-30T15:21:42.264" v="372" actId="1076"/>
          <ac:spMkLst>
            <pc:docMk/>
            <pc:sldMk cId="2219257139" sldId="261"/>
            <ac:spMk id="3" creationId="{7498756F-F040-4FD4-9173-C28E79572870}"/>
          </ac:spMkLst>
        </pc:spChg>
        <pc:spChg chg="del mod">
          <ac:chgData name="K Loomes" userId="2b13fd3b-2f73-491c-acdb-3bdef3bfe2ff" providerId="ADAL" clId="{E69F138C-0A7D-46A2-AF66-6200D405FB5A}" dt="2022-11-30T15:01:57.949" v="95"/>
          <ac:spMkLst>
            <pc:docMk/>
            <pc:sldMk cId="2219257139" sldId="261"/>
            <ac:spMk id="5" creationId="{E4A288D7-62C8-7F23-26BB-339A13C07B58}"/>
          </ac:spMkLst>
        </pc:spChg>
        <pc:spChg chg="add mod">
          <ac:chgData name="K Loomes" userId="2b13fd3b-2f73-491c-acdb-3bdef3bfe2ff" providerId="ADAL" clId="{E69F138C-0A7D-46A2-AF66-6200D405FB5A}" dt="2022-11-30T15:08:08.741" v="283" actId="1076"/>
          <ac:spMkLst>
            <pc:docMk/>
            <pc:sldMk cId="2219257139" sldId="261"/>
            <ac:spMk id="7" creationId="{52B93805-B51C-5FD5-F01A-49698BE25DA1}"/>
          </ac:spMkLst>
        </pc:spChg>
        <pc:spChg chg="del mod">
          <ac:chgData name="K Loomes" userId="2b13fd3b-2f73-491c-acdb-3bdef3bfe2ff" providerId="ADAL" clId="{E69F138C-0A7D-46A2-AF66-6200D405FB5A}" dt="2022-11-30T15:21:31.832" v="371" actId="478"/>
          <ac:spMkLst>
            <pc:docMk/>
            <pc:sldMk cId="2219257139" sldId="261"/>
            <ac:spMk id="10" creationId="{AD3E77EC-52AA-437D-B4FA-55C1D900771C}"/>
          </ac:spMkLst>
        </pc:spChg>
        <pc:spChg chg="del mod">
          <ac:chgData name="K Loomes" userId="2b13fd3b-2f73-491c-acdb-3bdef3bfe2ff" providerId="ADAL" clId="{E69F138C-0A7D-46A2-AF66-6200D405FB5A}" dt="2022-11-30T15:02:06.388" v="144"/>
          <ac:spMkLst>
            <pc:docMk/>
            <pc:sldMk cId="2219257139" sldId="261"/>
            <ac:spMk id="15" creationId="{8EC434D6-232D-40E3-BDBF-4C40B2D35BEC}"/>
          </ac:spMkLst>
        </pc:spChg>
        <pc:spChg chg="del mod">
          <ac:chgData name="K Loomes" userId="2b13fd3b-2f73-491c-acdb-3bdef3bfe2ff" providerId="ADAL" clId="{E69F138C-0A7D-46A2-AF66-6200D405FB5A}" dt="2022-11-30T15:01:57.949" v="85"/>
          <ac:spMkLst>
            <pc:docMk/>
            <pc:sldMk cId="2219257139" sldId="261"/>
            <ac:spMk id="18" creationId="{F7966A80-1911-C514-95DA-227517EEE5E8}"/>
          </ac:spMkLst>
        </pc:spChg>
        <pc:spChg chg="del mod">
          <ac:chgData name="K Loomes" userId="2b13fd3b-2f73-491c-acdb-3bdef3bfe2ff" providerId="ADAL" clId="{E69F138C-0A7D-46A2-AF66-6200D405FB5A}" dt="2022-11-30T15:01:57.949" v="111"/>
          <ac:spMkLst>
            <pc:docMk/>
            <pc:sldMk cId="2219257139" sldId="261"/>
            <ac:spMk id="21" creationId="{8511F613-4763-DAB5-92C6-27AEB0F75FFB}"/>
          </ac:spMkLst>
        </pc:spChg>
        <pc:spChg chg="del mod">
          <ac:chgData name="K Loomes" userId="2b13fd3b-2f73-491c-acdb-3bdef3bfe2ff" providerId="ADAL" clId="{E69F138C-0A7D-46A2-AF66-6200D405FB5A}" dt="2022-11-30T15:01:57.949" v="99"/>
          <ac:spMkLst>
            <pc:docMk/>
            <pc:sldMk cId="2219257139" sldId="261"/>
            <ac:spMk id="22" creationId="{9A7D99AC-AA68-DB0D-C6E1-3B38988E920D}"/>
          </ac:spMkLst>
        </pc:spChg>
        <pc:spChg chg="del mod">
          <ac:chgData name="K Loomes" userId="2b13fd3b-2f73-491c-acdb-3bdef3bfe2ff" providerId="ADAL" clId="{E69F138C-0A7D-46A2-AF66-6200D405FB5A}" dt="2022-11-30T15:01:57.949" v="87"/>
          <ac:spMkLst>
            <pc:docMk/>
            <pc:sldMk cId="2219257139" sldId="261"/>
            <ac:spMk id="23" creationId="{C747E806-0B8E-5051-F440-B7E79BAD9436}"/>
          </ac:spMkLst>
        </pc:spChg>
        <pc:spChg chg="del mod">
          <ac:chgData name="K Loomes" userId="2b13fd3b-2f73-491c-acdb-3bdef3bfe2ff" providerId="ADAL" clId="{E69F138C-0A7D-46A2-AF66-6200D405FB5A}" dt="2022-11-30T15:01:57.949" v="113"/>
          <ac:spMkLst>
            <pc:docMk/>
            <pc:sldMk cId="2219257139" sldId="261"/>
            <ac:spMk id="24" creationId="{82FA3DD6-306A-7675-CB6F-7DDC2BF86271}"/>
          </ac:spMkLst>
        </pc:spChg>
        <pc:spChg chg="del mod">
          <ac:chgData name="K Loomes" userId="2b13fd3b-2f73-491c-acdb-3bdef3bfe2ff" providerId="ADAL" clId="{E69F138C-0A7D-46A2-AF66-6200D405FB5A}" dt="2022-11-30T15:01:57.949" v="115"/>
          <ac:spMkLst>
            <pc:docMk/>
            <pc:sldMk cId="2219257139" sldId="261"/>
            <ac:spMk id="25" creationId="{18D7B604-6012-EE59-2948-1A09706453A0}"/>
          </ac:spMkLst>
        </pc:spChg>
        <pc:spChg chg="add del mod">
          <ac:chgData name="K Loomes" userId="2b13fd3b-2f73-491c-acdb-3bdef3bfe2ff" providerId="ADAL" clId="{E69F138C-0A7D-46A2-AF66-6200D405FB5A}" dt="2022-11-30T14:58:47.714" v="40" actId="478"/>
          <ac:spMkLst>
            <pc:docMk/>
            <pc:sldMk cId="2219257139" sldId="261"/>
            <ac:spMk id="27" creationId="{52B93805-B51C-5FD5-F01A-49698BE25DA1}"/>
          </ac:spMkLst>
        </pc:spChg>
        <pc:spChg chg="add mod">
          <ac:chgData name="K Loomes" userId="2b13fd3b-2f73-491c-acdb-3bdef3bfe2ff" providerId="ADAL" clId="{E69F138C-0A7D-46A2-AF66-6200D405FB5A}" dt="2022-11-30T15:03:28.789" v="158" actId="1076"/>
          <ac:spMkLst>
            <pc:docMk/>
            <pc:sldMk cId="2219257139" sldId="261"/>
            <ac:spMk id="29" creationId="{62E647D7-F0CB-F7B8-B5BC-0C8E64F3D091}"/>
          </ac:spMkLst>
        </pc:spChg>
        <pc:spChg chg="add mod">
          <ac:chgData name="K Loomes" userId="2b13fd3b-2f73-491c-acdb-3bdef3bfe2ff" providerId="ADAL" clId="{E69F138C-0A7D-46A2-AF66-6200D405FB5A}" dt="2022-11-30T15:06:51.637" v="270" actId="1076"/>
          <ac:spMkLst>
            <pc:docMk/>
            <pc:sldMk cId="2219257139" sldId="261"/>
            <ac:spMk id="30" creationId="{30F9E92A-00C3-1010-9A62-1AEA0591CB8A}"/>
          </ac:spMkLst>
        </pc:spChg>
        <pc:spChg chg="del mod">
          <ac:chgData name="K Loomes" userId="2b13fd3b-2f73-491c-acdb-3bdef3bfe2ff" providerId="ADAL" clId="{E69F138C-0A7D-46A2-AF66-6200D405FB5A}" dt="2022-11-30T15:01:57.949" v="91"/>
          <ac:spMkLst>
            <pc:docMk/>
            <pc:sldMk cId="2219257139" sldId="261"/>
            <ac:spMk id="31" creationId="{00000000-0000-0000-0000-000000000000}"/>
          </ac:spMkLst>
        </pc:spChg>
        <pc:spChg chg="del mod">
          <ac:chgData name="K Loomes" userId="2b13fd3b-2f73-491c-acdb-3bdef3bfe2ff" providerId="ADAL" clId="{E69F138C-0A7D-46A2-AF66-6200D405FB5A}" dt="2022-11-30T15:01:57.949" v="97"/>
          <ac:spMkLst>
            <pc:docMk/>
            <pc:sldMk cId="2219257139" sldId="261"/>
            <ac:spMk id="32" creationId="{70D0B5D6-5206-67E0-4C2B-D53E2D8B963F}"/>
          </ac:spMkLst>
        </pc:spChg>
        <pc:spChg chg="mod">
          <ac:chgData name="K Loomes" userId="2b13fd3b-2f73-491c-acdb-3bdef3bfe2ff" providerId="ADAL" clId="{E69F138C-0A7D-46A2-AF66-6200D405FB5A}" dt="2022-11-30T15:15:16.288" v="341" actId="14100"/>
          <ac:spMkLst>
            <pc:docMk/>
            <pc:sldMk cId="2219257139" sldId="261"/>
            <ac:spMk id="35" creationId="{00000000-0000-0000-0000-000000000000}"/>
          </ac:spMkLst>
        </pc:spChg>
        <pc:spChg chg="add mod">
          <ac:chgData name="K Loomes" userId="2b13fd3b-2f73-491c-acdb-3bdef3bfe2ff" providerId="ADAL" clId="{E69F138C-0A7D-46A2-AF66-6200D405FB5A}" dt="2022-11-30T15:12:48.216" v="323" actId="404"/>
          <ac:spMkLst>
            <pc:docMk/>
            <pc:sldMk cId="2219257139" sldId="261"/>
            <ac:spMk id="36" creationId="{504F991E-DC48-AD36-C719-8502FA87243B}"/>
          </ac:spMkLst>
        </pc:spChg>
        <pc:spChg chg="add mod">
          <ac:chgData name="K Loomes" userId="2b13fd3b-2f73-491c-acdb-3bdef3bfe2ff" providerId="ADAL" clId="{E69F138C-0A7D-46A2-AF66-6200D405FB5A}" dt="2022-11-30T15:13:56.054" v="332" actId="1076"/>
          <ac:spMkLst>
            <pc:docMk/>
            <pc:sldMk cId="2219257139" sldId="261"/>
            <ac:spMk id="37" creationId="{450575AF-89CB-2AAB-41DE-782EDC90F12F}"/>
          </ac:spMkLst>
        </pc:spChg>
        <pc:spChg chg="del mod">
          <ac:chgData name="K Loomes" userId="2b13fd3b-2f73-491c-acdb-3bdef3bfe2ff" providerId="ADAL" clId="{E69F138C-0A7D-46A2-AF66-6200D405FB5A}" dt="2022-11-30T15:01:57.949" v="105"/>
          <ac:spMkLst>
            <pc:docMk/>
            <pc:sldMk cId="2219257139" sldId="261"/>
            <ac:spMk id="38" creationId="{B0618040-3C8C-1CBD-E464-0572113BF5D1}"/>
          </ac:spMkLst>
        </pc:spChg>
        <pc:spChg chg="del mod">
          <ac:chgData name="K Loomes" userId="2b13fd3b-2f73-491c-acdb-3bdef3bfe2ff" providerId="ADAL" clId="{E69F138C-0A7D-46A2-AF66-6200D405FB5A}" dt="2022-11-30T15:04:35.477" v="256"/>
          <ac:spMkLst>
            <pc:docMk/>
            <pc:sldMk cId="2219257139" sldId="261"/>
            <ac:spMk id="39" creationId="{8BE1EB31-AADE-E138-0A07-E2FC735B8ED5}"/>
          </ac:spMkLst>
        </pc:spChg>
        <pc:spChg chg="add del mod">
          <ac:chgData name="K Loomes" userId="2b13fd3b-2f73-491c-acdb-3bdef3bfe2ff" providerId="ADAL" clId="{E69F138C-0A7D-46A2-AF66-6200D405FB5A}" dt="2022-11-30T15:09:41.087" v="292" actId="478"/>
          <ac:spMkLst>
            <pc:docMk/>
            <pc:sldMk cId="2219257139" sldId="261"/>
            <ac:spMk id="40" creationId="{8C9ED384-FE47-6E41-17A3-4BEAD3942292}"/>
          </ac:spMkLst>
        </pc:spChg>
        <pc:spChg chg="add mod">
          <ac:chgData name="K Loomes" userId="2b13fd3b-2f73-491c-acdb-3bdef3bfe2ff" providerId="ADAL" clId="{E69F138C-0A7D-46A2-AF66-6200D405FB5A}" dt="2022-11-30T15:10:46.838" v="298" actId="1076"/>
          <ac:spMkLst>
            <pc:docMk/>
            <pc:sldMk cId="2219257139" sldId="261"/>
            <ac:spMk id="41" creationId="{D0449CC1-5411-F2F2-8627-52CCB52E725B}"/>
          </ac:spMkLst>
        </pc:spChg>
        <pc:spChg chg="add mod">
          <ac:chgData name="K Loomes" userId="2b13fd3b-2f73-491c-acdb-3bdef3bfe2ff" providerId="ADAL" clId="{E69F138C-0A7D-46A2-AF66-6200D405FB5A}" dt="2022-11-30T15:10:42.942" v="297" actId="1076"/>
          <ac:spMkLst>
            <pc:docMk/>
            <pc:sldMk cId="2219257139" sldId="261"/>
            <ac:spMk id="42" creationId="{381A7BF5-08AA-3FB8-7875-FF76CA0E32F5}"/>
          </ac:spMkLst>
        </pc:spChg>
        <pc:spChg chg="add mod">
          <ac:chgData name="K Loomes" userId="2b13fd3b-2f73-491c-acdb-3bdef3bfe2ff" providerId="ADAL" clId="{E69F138C-0A7D-46A2-AF66-6200D405FB5A}" dt="2022-11-30T15:11:55.990" v="316" actId="1076"/>
          <ac:spMkLst>
            <pc:docMk/>
            <pc:sldMk cId="2219257139" sldId="261"/>
            <ac:spMk id="44" creationId="{0123DC19-096A-6F1E-8F44-FC022C1B8388}"/>
          </ac:spMkLst>
        </pc:spChg>
        <pc:spChg chg="add mod">
          <ac:chgData name="K Loomes" userId="2b13fd3b-2f73-491c-acdb-3bdef3bfe2ff" providerId="ADAL" clId="{E69F138C-0A7D-46A2-AF66-6200D405FB5A}" dt="2022-11-30T15:22:28.897" v="380" actId="403"/>
          <ac:spMkLst>
            <pc:docMk/>
            <pc:sldMk cId="2219257139" sldId="261"/>
            <ac:spMk id="45" creationId="{389BBD63-CCFF-3A91-2FDC-2B0AAD86F755}"/>
          </ac:spMkLst>
        </pc:spChg>
        <pc:spChg chg="add mod">
          <ac:chgData name="K Loomes" userId="2b13fd3b-2f73-491c-acdb-3bdef3bfe2ff" providerId="ADAL" clId="{E69F138C-0A7D-46A2-AF66-6200D405FB5A}" dt="2022-11-30T15:22:33.647" v="381" actId="1076"/>
          <ac:spMkLst>
            <pc:docMk/>
            <pc:sldMk cId="2219257139" sldId="261"/>
            <ac:spMk id="46" creationId="{8A74BC3C-4650-F19A-0D57-47933F677567}"/>
          </ac:spMkLst>
        </pc:spChg>
        <pc:spChg chg="add mod">
          <ac:chgData name="K Loomes" userId="2b13fd3b-2f73-491c-acdb-3bdef3bfe2ff" providerId="ADAL" clId="{E69F138C-0A7D-46A2-AF66-6200D405FB5A}" dt="2022-11-30T15:14:47.150" v="338" actId="1076"/>
          <ac:spMkLst>
            <pc:docMk/>
            <pc:sldMk cId="2219257139" sldId="261"/>
            <ac:spMk id="49" creationId="{80B7B72D-AA9B-F4EE-20EF-CCE7AFDAB856}"/>
          </ac:spMkLst>
        </pc:spChg>
        <pc:spChg chg="add mod">
          <ac:chgData name="K Loomes" userId="2b13fd3b-2f73-491c-acdb-3bdef3bfe2ff" providerId="ADAL" clId="{E69F138C-0A7D-46A2-AF66-6200D405FB5A}" dt="2022-11-30T15:17:18.431" v="352" actId="1076"/>
          <ac:spMkLst>
            <pc:docMk/>
            <pc:sldMk cId="2219257139" sldId="261"/>
            <ac:spMk id="50" creationId="{2AA1BB72-4C9E-2445-EED3-B32CA349492F}"/>
          </ac:spMkLst>
        </pc:spChg>
        <pc:spChg chg="add mod">
          <ac:chgData name="K Loomes" userId="2b13fd3b-2f73-491c-acdb-3bdef3bfe2ff" providerId="ADAL" clId="{E69F138C-0A7D-46A2-AF66-6200D405FB5A}" dt="2022-11-30T15:17:15.286" v="351" actId="1076"/>
          <ac:spMkLst>
            <pc:docMk/>
            <pc:sldMk cId="2219257139" sldId="261"/>
            <ac:spMk id="52" creationId="{694A1141-D5F8-550F-0B2E-A140252DBA57}"/>
          </ac:spMkLst>
        </pc:spChg>
        <pc:spChg chg="add mod">
          <ac:chgData name="K Loomes" userId="2b13fd3b-2f73-491c-acdb-3bdef3bfe2ff" providerId="ADAL" clId="{E69F138C-0A7D-46A2-AF66-6200D405FB5A}" dt="2022-11-30T15:18:32.382" v="362" actId="1076"/>
          <ac:spMkLst>
            <pc:docMk/>
            <pc:sldMk cId="2219257139" sldId="261"/>
            <ac:spMk id="53" creationId="{3B76BA70-92F0-9023-AD0D-15881F3A1E02}"/>
          </ac:spMkLst>
        </pc:spChg>
        <pc:spChg chg="add mod">
          <ac:chgData name="K Loomes" userId="2b13fd3b-2f73-491c-acdb-3bdef3bfe2ff" providerId="ADAL" clId="{E69F138C-0A7D-46A2-AF66-6200D405FB5A}" dt="2022-11-30T15:19:25.952" v="365" actId="1076"/>
          <ac:spMkLst>
            <pc:docMk/>
            <pc:sldMk cId="2219257139" sldId="261"/>
            <ac:spMk id="54" creationId="{096C6E01-DCC7-BBC7-4F78-22EE54D8A158}"/>
          </ac:spMkLst>
        </pc:spChg>
        <pc:spChg chg="add mod">
          <ac:chgData name="K Loomes" userId="2b13fd3b-2f73-491c-acdb-3bdef3bfe2ff" providerId="ADAL" clId="{E69F138C-0A7D-46A2-AF66-6200D405FB5A}" dt="2022-11-30T15:20:01.240" v="367" actId="1076"/>
          <ac:spMkLst>
            <pc:docMk/>
            <pc:sldMk cId="2219257139" sldId="261"/>
            <ac:spMk id="55" creationId="{FABB60E2-3D83-5F50-BC98-E6E978DD7AFA}"/>
          </ac:spMkLst>
        </pc:spChg>
        <pc:spChg chg="add mod">
          <ac:chgData name="K Loomes" userId="2b13fd3b-2f73-491c-acdb-3bdef3bfe2ff" providerId="ADAL" clId="{E69F138C-0A7D-46A2-AF66-6200D405FB5A}" dt="2022-11-30T15:21:19.368" v="369" actId="1076"/>
          <ac:spMkLst>
            <pc:docMk/>
            <pc:sldMk cId="2219257139" sldId="261"/>
            <ac:spMk id="56" creationId="{1360F98B-2842-D1EF-7DA9-55AFDE2B1F2C}"/>
          </ac:spMkLst>
        </pc:spChg>
        <pc:spChg chg="mod">
          <ac:chgData name="K Loomes" userId="2b13fd3b-2f73-491c-acdb-3bdef3bfe2ff" providerId="ADAL" clId="{E69F138C-0A7D-46A2-AF66-6200D405FB5A}" dt="2022-11-30T14:57:10.170" v="36" actId="1076"/>
          <ac:spMkLst>
            <pc:docMk/>
            <pc:sldMk cId="2219257139" sldId="261"/>
            <ac:spMk id="57" creationId="{00000000-0000-0000-0000-000000000000}"/>
          </ac:spMkLst>
        </pc:spChg>
        <pc:spChg chg="del">
          <ac:chgData name="K Loomes" userId="2b13fd3b-2f73-491c-acdb-3bdef3bfe2ff" providerId="ADAL" clId="{E69F138C-0A7D-46A2-AF66-6200D405FB5A}" dt="2022-11-30T14:59:04.499" v="44" actId="478"/>
          <ac:spMkLst>
            <pc:docMk/>
            <pc:sldMk cId="2219257139" sldId="261"/>
            <ac:spMk id="58" creationId="{00000000-0000-0000-0000-000000000000}"/>
          </ac:spMkLst>
        </pc:spChg>
        <pc:spChg chg="del mod">
          <ac:chgData name="K Loomes" userId="2b13fd3b-2f73-491c-acdb-3bdef3bfe2ff" providerId="ADAL" clId="{E69F138C-0A7D-46A2-AF66-6200D405FB5A}" dt="2022-11-30T15:01:57.949" v="93"/>
          <ac:spMkLst>
            <pc:docMk/>
            <pc:sldMk cId="2219257139" sldId="261"/>
            <ac:spMk id="60" creationId="{00000000-0000-0000-0000-000000000000}"/>
          </ac:spMkLst>
        </pc:spChg>
        <pc:spChg chg="add mod">
          <ac:chgData name="K Loomes" userId="2b13fd3b-2f73-491c-acdb-3bdef3bfe2ff" providerId="ADAL" clId="{E69F138C-0A7D-46A2-AF66-6200D405FB5A}" dt="2022-11-30T15:21:48.872" v="375" actId="20577"/>
          <ac:spMkLst>
            <pc:docMk/>
            <pc:sldMk cId="2219257139" sldId="261"/>
            <ac:spMk id="61" creationId="{1360F98B-2842-D1EF-7DA9-55AFDE2B1F2C}"/>
          </ac:spMkLst>
        </pc:spChg>
        <pc:spChg chg="del mod">
          <ac:chgData name="K Loomes" userId="2b13fd3b-2f73-491c-acdb-3bdef3bfe2ff" providerId="ADAL" clId="{E69F138C-0A7D-46A2-AF66-6200D405FB5A}" dt="2022-11-30T15:01:57.949" v="109"/>
          <ac:spMkLst>
            <pc:docMk/>
            <pc:sldMk cId="2219257139" sldId="261"/>
            <ac:spMk id="66" creationId="{66E3B327-9BD9-49C7-A14F-8398BA553A70}"/>
          </ac:spMkLst>
        </pc:spChg>
        <pc:spChg chg="del mod">
          <ac:chgData name="K Loomes" userId="2b13fd3b-2f73-491c-acdb-3bdef3bfe2ff" providerId="ADAL" clId="{E69F138C-0A7D-46A2-AF66-6200D405FB5A}" dt="2022-11-30T15:01:57.949" v="121"/>
          <ac:spMkLst>
            <pc:docMk/>
            <pc:sldMk cId="2219257139" sldId="261"/>
            <ac:spMk id="82" creationId="{00000000-0000-0000-0000-000000000000}"/>
          </ac:spMkLst>
        </pc:spChg>
        <pc:spChg chg="del mod">
          <ac:chgData name="K Loomes" userId="2b13fd3b-2f73-491c-acdb-3bdef3bfe2ff" providerId="ADAL" clId="{E69F138C-0A7D-46A2-AF66-6200D405FB5A}" dt="2022-11-30T15:01:57.965" v="125"/>
          <ac:spMkLst>
            <pc:docMk/>
            <pc:sldMk cId="2219257139" sldId="261"/>
            <ac:spMk id="88" creationId="{D8FC093E-1962-4237-A979-8B11769A1D91}"/>
          </ac:spMkLst>
        </pc:spChg>
        <pc:spChg chg="del mod">
          <ac:chgData name="K Loomes" userId="2b13fd3b-2f73-491c-acdb-3bdef3bfe2ff" providerId="ADAL" clId="{E69F138C-0A7D-46A2-AF66-6200D405FB5A}" dt="2022-11-30T15:01:57.965" v="131"/>
          <ac:spMkLst>
            <pc:docMk/>
            <pc:sldMk cId="2219257139" sldId="261"/>
            <ac:spMk id="89" creationId="{A6B5BC8D-5D82-4CDD-9DFA-02BCA20A7B0F}"/>
          </ac:spMkLst>
        </pc:spChg>
        <pc:spChg chg="del mod">
          <ac:chgData name="K Loomes" userId="2b13fd3b-2f73-491c-acdb-3bdef3bfe2ff" providerId="ADAL" clId="{E69F138C-0A7D-46A2-AF66-6200D405FB5A}" dt="2022-11-30T15:01:57.965" v="127"/>
          <ac:spMkLst>
            <pc:docMk/>
            <pc:sldMk cId="2219257139" sldId="261"/>
            <ac:spMk id="93" creationId="{7FAA5F03-4A93-4FD0-BFDD-C02B1D489071}"/>
          </ac:spMkLst>
        </pc:spChg>
        <pc:spChg chg="del mod">
          <ac:chgData name="K Loomes" userId="2b13fd3b-2f73-491c-acdb-3bdef3bfe2ff" providerId="ADAL" clId="{E69F138C-0A7D-46A2-AF66-6200D405FB5A}" dt="2022-11-30T15:01:57.965" v="123"/>
          <ac:spMkLst>
            <pc:docMk/>
            <pc:sldMk cId="2219257139" sldId="261"/>
            <ac:spMk id="95" creationId="{16E0DB5E-EB21-46FE-A7FB-C39F8B08385E}"/>
          </ac:spMkLst>
        </pc:spChg>
        <pc:spChg chg="del mod">
          <ac:chgData name="K Loomes" userId="2b13fd3b-2f73-491c-acdb-3bdef3bfe2ff" providerId="ADAL" clId="{E69F138C-0A7D-46A2-AF66-6200D405FB5A}" dt="2022-11-30T15:01:57.949" v="103"/>
          <ac:spMkLst>
            <pc:docMk/>
            <pc:sldMk cId="2219257139" sldId="261"/>
            <ac:spMk id="97" creationId="{CCFACD88-F0B2-FACD-25D4-E42012DA72BC}"/>
          </ac:spMkLst>
        </pc:spChg>
        <pc:spChg chg="del mod">
          <ac:chgData name="K Loomes" userId="2b13fd3b-2f73-491c-acdb-3bdef3bfe2ff" providerId="ADAL" clId="{E69F138C-0A7D-46A2-AF66-6200D405FB5A}" dt="2022-11-30T15:01:57.949" v="89"/>
          <ac:spMkLst>
            <pc:docMk/>
            <pc:sldMk cId="2219257139" sldId="261"/>
            <ac:spMk id="102" creationId="{00000000-0000-0000-0000-000000000000}"/>
          </ac:spMkLst>
        </pc:spChg>
        <pc:spChg chg="del mod">
          <ac:chgData name="K Loomes" userId="2b13fd3b-2f73-491c-acdb-3bdef3bfe2ff" providerId="ADAL" clId="{E69F138C-0A7D-46A2-AF66-6200D405FB5A}" dt="2022-11-30T15:04:35.476" v="250"/>
          <ac:spMkLst>
            <pc:docMk/>
            <pc:sldMk cId="2219257139" sldId="261"/>
            <ac:spMk id="104" creationId="{00000000-0000-0000-0000-000000000000}"/>
          </ac:spMkLst>
        </pc:spChg>
        <pc:spChg chg="del mod">
          <ac:chgData name="K Loomes" userId="2b13fd3b-2f73-491c-acdb-3bdef3bfe2ff" providerId="ADAL" clId="{E69F138C-0A7D-46A2-AF66-6200D405FB5A}" dt="2022-11-30T15:01:57.933" v="83"/>
          <ac:spMkLst>
            <pc:docMk/>
            <pc:sldMk cId="2219257139" sldId="261"/>
            <ac:spMk id="106" creationId="{00000000-0000-0000-0000-000000000000}"/>
          </ac:spMkLst>
        </pc:spChg>
        <pc:spChg chg="del mod">
          <ac:chgData name="K Loomes" userId="2b13fd3b-2f73-491c-acdb-3bdef3bfe2ff" providerId="ADAL" clId="{E69F138C-0A7D-46A2-AF66-6200D405FB5A}" dt="2022-11-30T15:01:57.949" v="101"/>
          <ac:spMkLst>
            <pc:docMk/>
            <pc:sldMk cId="2219257139" sldId="261"/>
            <ac:spMk id="109" creationId="{14606B8A-C94D-4030-8F72-A1B734F312B7}"/>
          </ac:spMkLst>
        </pc:spChg>
        <pc:spChg chg="del mod">
          <ac:chgData name="K Loomes" userId="2b13fd3b-2f73-491c-acdb-3bdef3bfe2ff" providerId="ADAL" clId="{E69F138C-0A7D-46A2-AF66-6200D405FB5A}" dt="2022-11-30T15:01:57.949" v="117"/>
          <ac:spMkLst>
            <pc:docMk/>
            <pc:sldMk cId="2219257139" sldId="261"/>
            <ac:spMk id="115" creationId="{766BC104-4A78-0BEF-F147-E408FF643B6F}"/>
          </ac:spMkLst>
        </pc:spChg>
        <pc:spChg chg="del mod">
          <ac:chgData name="K Loomes" userId="2b13fd3b-2f73-491c-acdb-3bdef3bfe2ff" providerId="ADAL" clId="{E69F138C-0A7D-46A2-AF66-6200D405FB5A}" dt="2022-11-30T15:01:57.949" v="119"/>
          <ac:spMkLst>
            <pc:docMk/>
            <pc:sldMk cId="2219257139" sldId="261"/>
            <ac:spMk id="116" creationId="{D2020312-7532-97E6-38AC-7F029F90930E}"/>
          </ac:spMkLst>
        </pc:spChg>
        <pc:spChg chg="del mod">
          <ac:chgData name="K Loomes" userId="2b13fd3b-2f73-491c-acdb-3bdef3bfe2ff" providerId="ADAL" clId="{E69F138C-0A7D-46A2-AF66-6200D405FB5A}" dt="2022-11-30T15:02:06.388" v="146"/>
          <ac:spMkLst>
            <pc:docMk/>
            <pc:sldMk cId="2219257139" sldId="261"/>
            <ac:spMk id="117" creationId="{31A2EBDB-49FD-401B-A040-CA9AB5327CC5}"/>
          </ac:spMkLst>
        </pc:spChg>
        <pc:spChg chg="del mod">
          <ac:chgData name="K Loomes" userId="2b13fd3b-2f73-491c-acdb-3bdef3bfe2ff" providerId="ADAL" clId="{E69F138C-0A7D-46A2-AF66-6200D405FB5A}" dt="2022-11-30T15:01:57.965" v="129"/>
          <ac:spMkLst>
            <pc:docMk/>
            <pc:sldMk cId="2219257139" sldId="261"/>
            <ac:spMk id="119" creationId="{121C6142-B609-36F6-B400-94831D2DA8EA}"/>
          </ac:spMkLst>
        </pc:spChg>
        <pc:spChg chg="del mod">
          <ac:chgData name="K Loomes" userId="2b13fd3b-2f73-491c-acdb-3bdef3bfe2ff" providerId="ADAL" clId="{E69F138C-0A7D-46A2-AF66-6200D405FB5A}" dt="2022-11-30T15:04:35.477" v="258"/>
          <ac:spMkLst>
            <pc:docMk/>
            <pc:sldMk cId="2219257139" sldId="261"/>
            <ac:spMk id="121" creationId="{8E92F678-3315-34CB-57B8-5276504280DE}"/>
          </ac:spMkLst>
        </pc:spChg>
        <pc:spChg chg="del mod">
          <ac:chgData name="K Loomes" userId="2b13fd3b-2f73-491c-acdb-3bdef3bfe2ff" providerId="ADAL" clId="{E69F138C-0A7D-46A2-AF66-6200D405FB5A}" dt="2022-11-30T15:04:35.478" v="260"/>
          <ac:spMkLst>
            <pc:docMk/>
            <pc:sldMk cId="2219257139" sldId="261"/>
            <ac:spMk id="122" creationId="{0EBF42C9-7E95-9FA5-E0B4-00321EB08390}"/>
          </ac:spMkLst>
        </pc:spChg>
        <pc:spChg chg="del mod">
          <ac:chgData name="K Loomes" userId="2b13fd3b-2f73-491c-acdb-3bdef3bfe2ff" providerId="ADAL" clId="{E69F138C-0A7D-46A2-AF66-6200D405FB5A}" dt="2022-11-30T15:04:35.478" v="262"/>
          <ac:spMkLst>
            <pc:docMk/>
            <pc:sldMk cId="2219257139" sldId="261"/>
            <ac:spMk id="123" creationId="{4FFE9C43-02D9-6B32-36BA-CE5932E715C3}"/>
          </ac:spMkLst>
        </pc:spChg>
        <pc:spChg chg="del mod">
          <ac:chgData name="K Loomes" userId="2b13fd3b-2f73-491c-acdb-3bdef3bfe2ff" providerId="ADAL" clId="{E69F138C-0A7D-46A2-AF66-6200D405FB5A}" dt="2022-11-30T15:01:57.949" v="107"/>
          <ac:spMkLst>
            <pc:docMk/>
            <pc:sldMk cId="2219257139" sldId="261"/>
            <ac:spMk id="128" creationId="{00000000-0000-0000-0000-000000000000}"/>
          </ac:spMkLst>
        </pc:spChg>
        <pc:spChg chg="del mod">
          <ac:chgData name="K Loomes" userId="2b13fd3b-2f73-491c-acdb-3bdef3bfe2ff" providerId="ADAL" clId="{E69F138C-0A7D-46A2-AF66-6200D405FB5A}" dt="2022-11-30T15:04:35.475" v="248"/>
          <ac:spMkLst>
            <pc:docMk/>
            <pc:sldMk cId="2219257139" sldId="261"/>
            <ac:spMk id="147" creationId="{2FFCE664-9D19-6D3B-EFC4-021981519D61}"/>
          </ac:spMkLst>
        </pc:spChg>
        <pc:spChg chg="del mod">
          <ac:chgData name="K Loomes" userId="2b13fd3b-2f73-491c-acdb-3bdef3bfe2ff" providerId="ADAL" clId="{E69F138C-0A7D-46A2-AF66-6200D405FB5A}" dt="2022-11-30T15:01:57.965" v="133"/>
          <ac:spMkLst>
            <pc:docMk/>
            <pc:sldMk cId="2219257139" sldId="261"/>
            <ac:spMk id="165" creationId="{00000000-0000-0000-0000-000000000000}"/>
          </ac:spMkLst>
        </pc:spChg>
        <pc:spChg chg="del mod">
          <ac:chgData name="K Loomes" userId="2b13fd3b-2f73-491c-acdb-3bdef3bfe2ff" providerId="ADAL" clId="{E69F138C-0A7D-46A2-AF66-6200D405FB5A}" dt="2022-11-30T15:01:57.965" v="135"/>
          <ac:spMkLst>
            <pc:docMk/>
            <pc:sldMk cId="2219257139" sldId="261"/>
            <ac:spMk id="166" creationId="{00000000-0000-0000-0000-000000000000}"/>
          </ac:spMkLst>
        </pc:spChg>
        <pc:spChg chg="del mod">
          <ac:chgData name="K Loomes" userId="2b13fd3b-2f73-491c-acdb-3bdef3bfe2ff" providerId="ADAL" clId="{E69F138C-0A7D-46A2-AF66-6200D405FB5A}" dt="2022-11-30T15:01:57.965" v="137"/>
          <ac:spMkLst>
            <pc:docMk/>
            <pc:sldMk cId="2219257139" sldId="261"/>
            <ac:spMk id="167" creationId="{00000000-0000-0000-0000-000000000000}"/>
          </ac:spMkLst>
        </pc:spChg>
        <pc:spChg chg="del mod">
          <ac:chgData name="K Loomes" userId="2b13fd3b-2f73-491c-acdb-3bdef3bfe2ff" providerId="ADAL" clId="{E69F138C-0A7D-46A2-AF66-6200D405FB5A}" dt="2022-11-30T15:02:06.388" v="142"/>
          <ac:spMkLst>
            <pc:docMk/>
            <pc:sldMk cId="2219257139" sldId="261"/>
            <ac:spMk id="173" creationId="{00000000-0000-0000-0000-000000000000}"/>
          </ac:spMkLst>
        </pc:spChg>
        <pc:spChg chg="del mod">
          <ac:chgData name="K Loomes" userId="2b13fd3b-2f73-491c-acdb-3bdef3bfe2ff" providerId="ADAL" clId="{E69F138C-0A7D-46A2-AF66-6200D405FB5A}" dt="2022-11-30T15:04:35.476" v="252"/>
          <ac:spMkLst>
            <pc:docMk/>
            <pc:sldMk cId="2219257139" sldId="261"/>
            <ac:spMk id="177" creationId="{00000000-0000-0000-0000-000000000000}"/>
          </ac:spMkLst>
        </pc:spChg>
        <pc:spChg chg="del mod">
          <ac:chgData name="K Loomes" userId="2b13fd3b-2f73-491c-acdb-3bdef3bfe2ff" providerId="ADAL" clId="{E69F138C-0A7D-46A2-AF66-6200D405FB5A}" dt="2022-11-30T15:04:35.476" v="254"/>
          <ac:spMkLst>
            <pc:docMk/>
            <pc:sldMk cId="2219257139" sldId="261"/>
            <ac:spMk id="180" creationId="{00000000-0000-0000-0000-000000000000}"/>
          </ac:spMkLst>
        </pc:spChg>
        <pc:grpChg chg="mod">
          <ac:chgData name="K Loomes" userId="2b13fd3b-2f73-491c-acdb-3bdef3bfe2ff" providerId="ADAL" clId="{E69F138C-0A7D-46A2-AF66-6200D405FB5A}" dt="2022-11-30T15:17:33.617" v="355" actId="1076"/>
          <ac:grpSpMkLst>
            <pc:docMk/>
            <pc:sldMk cId="2219257139" sldId="261"/>
            <ac:grpSpMk id="2" creationId="{00000000-0000-0000-0000-000000000000}"/>
          </ac:grpSpMkLst>
        </pc:grpChg>
        <pc:cxnChg chg="mod">
          <ac:chgData name="K Loomes" userId="2b13fd3b-2f73-491c-acdb-3bdef3bfe2ff" providerId="ADAL" clId="{E69F138C-0A7D-46A2-AF66-6200D405FB5A}" dt="2022-11-30T15:18:27.071" v="361" actId="1076"/>
          <ac:cxnSpMkLst>
            <pc:docMk/>
            <pc:sldMk cId="2219257139" sldId="261"/>
            <ac:cxnSpMk id="13" creationId="{21A3A8EF-DDDC-B88B-A7FC-8C56F1039DC8}"/>
          </ac:cxnSpMkLst>
        </pc:cxnChg>
        <pc:cxnChg chg="mod">
          <ac:chgData name="K Loomes" userId="2b13fd3b-2f73-491c-acdb-3bdef3bfe2ff" providerId="ADAL" clId="{E69F138C-0A7D-46A2-AF66-6200D405FB5A}" dt="2022-11-30T15:08:54.949" v="289" actId="1076"/>
          <ac:cxnSpMkLst>
            <pc:docMk/>
            <pc:sldMk cId="2219257139" sldId="261"/>
            <ac:cxnSpMk id="19" creationId="{4AD4AE82-AFF9-5A63-5515-E554D9E226F9}"/>
          </ac:cxnSpMkLst>
        </pc:cxnChg>
        <pc:cxnChg chg="mod">
          <ac:chgData name="K Loomes" userId="2b13fd3b-2f73-491c-acdb-3bdef3bfe2ff" providerId="ADAL" clId="{E69F138C-0A7D-46A2-AF66-6200D405FB5A}" dt="2022-11-30T15:13:52.759" v="331" actId="14100"/>
          <ac:cxnSpMkLst>
            <pc:docMk/>
            <pc:sldMk cId="2219257139" sldId="261"/>
            <ac:cxnSpMk id="67" creationId="{00000000-0000-0000-0000-000000000000}"/>
          </ac:cxnSpMkLst>
        </pc:cxnChg>
        <pc:cxnChg chg="mod">
          <ac:chgData name="K Loomes" userId="2b13fd3b-2f73-491c-acdb-3bdef3bfe2ff" providerId="ADAL" clId="{E69F138C-0A7D-46A2-AF66-6200D405FB5A}" dt="2022-11-30T15:19:07.679" v="363" actId="1076"/>
          <ac:cxnSpMkLst>
            <pc:docMk/>
            <pc:sldMk cId="2219257139" sldId="261"/>
            <ac:cxnSpMk id="72" creationId="{00000000-0000-0000-0000-000000000000}"/>
          </ac:cxnSpMkLst>
        </pc:cxnChg>
        <pc:cxnChg chg="mod">
          <ac:chgData name="K Loomes" userId="2b13fd3b-2f73-491c-acdb-3bdef3bfe2ff" providerId="ADAL" clId="{E69F138C-0A7D-46A2-AF66-6200D405FB5A}" dt="2022-11-30T15:22:08.543" v="376" actId="1076"/>
          <ac:cxnSpMkLst>
            <pc:docMk/>
            <pc:sldMk cId="2219257139" sldId="261"/>
            <ac:cxnSpMk id="84" creationId="{4BE71198-A7E2-4827-AF9D-424E9E2B9B25}"/>
          </ac:cxnSpMkLst>
        </pc:cxnChg>
        <pc:cxnChg chg="mod">
          <ac:chgData name="K Loomes" userId="2b13fd3b-2f73-491c-acdb-3bdef3bfe2ff" providerId="ADAL" clId="{E69F138C-0A7D-46A2-AF66-6200D405FB5A}" dt="2022-11-30T15:16:37.558" v="346" actId="1076"/>
          <ac:cxnSpMkLst>
            <pc:docMk/>
            <pc:sldMk cId="2219257139" sldId="261"/>
            <ac:cxnSpMk id="96" creationId="{59448E79-3B4F-4019-D136-EBE9A597B16C}"/>
          </ac:cxnSpMkLst>
        </pc:cxnChg>
        <pc:cxnChg chg="mod">
          <ac:chgData name="K Loomes" userId="2b13fd3b-2f73-491c-acdb-3bdef3bfe2ff" providerId="ADAL" clId="{E69F138C-0A7D-46A2-AF66-6200D405FB5A}" dt="2022-11-30T15:01:57.949" v="96" actId="47"/>
          <ac:cxnSpMkLst>
            <pc:docMk/>
            <pc:sldMk cId="2219257139" sldId="261"/>
            <ac:cxnSpMk id="103" creationId="{9F5F103E-6387-EBE4-C14C-CEADD49E94E0}"/>
          </ac:cxnSpMkLst>
        </pc:cxnChg>
        <pc:cxnChg chg="mod">
          <ac:chgData name="K Loomes" userId="2b13fd3b-2f73-491c-acdb-3bdef3bfe2ff" providerId="ADAL" clId="{E69F138C-0A7D-46A2-AF66-6200D405FB5A}" dt="2022-11-30T15:17:40.094" v="357" actId="1076"/>
          <ac:cxnSpMkLst>
            <pc:docMk/>
            <pc:sldMk cId="2219257139" sldId="261"/>
            <ac:cxnSpMk id="108" creationId="{00000000-0000-0000-0000-000000000000}"/>
          </ac:cxnSpMkLst>
        </pc:cxnChg>
      </pc:sldChg>
    </pc:docChg>
  </pc:docChgLst>
  <pc:docChgLst>
    <pc:chgData name="K Loomes" userId="S::loomesk@mgsg.kent.sch.uk::2b13fd3b-2f73-491c-acdb-3bdef3bfe2ff" providerId="AD" clId="Web-{C061C7E9-4107-F248-2EE9-2B04CF09D480}"/>
    <pc:docChg chg="modSld">
      <pc:chgData name="K Loomes" userId="S::loomesk@mgsg.kent.sch.uk::2b13fd3b-2f73-491c-acdb-3bdef3bfe2ff" providerId="AD" clId="Web-{C061C7E9-4107-F248-2EE9-2B04CF09D480}" dt="2023-01-11T11:30:48.138" v="27" actId="1076"/>
      <pc:docMkLst>
        <pc:docMk/>
      </pc:docMkLst>
      <pc:sldChg chg="modSp">
        <pc:chgData name="K Loomes" userId="S::loomesk@mgsg.kent.sch.uk::2b13fd3b-2f73-491c-acdb-3bdef3bfe2ff" providerId="AD" clId="Web-{C061C7E9-4107-F248-2EE9-2B04CF09D480}" dt="2023-01-11T11:30:48.138" v="27" actId="1076"/>
        <pc:sldMkLst>
          <pc:docMk/>
          <pc:sldMk cId="2219257139" sldId="261"/>
        </pc:sldMkLst>
        <pc:spChg chg="mod">
          <ac:chgData name="K Loomes" userId="S::loomesk@mgsg.kent.sch.uk::2b13fd3b-2f73-491c-acdb-3bdef3bfe2ff" providerId="AD" clId="Web-{C061C7E9-4107-F248-2EE9-2B04CF09D480}" dt="2023-01-11T11:30:27.497" v="24" actId="1076"/>
          <ac:spMkLst>
            <pc:docMk/>
            <pc:sldMk cId="2219257139" sldId="261"/>
            <ac:spMk id="7" creationId="{52B93805-B51C-5FD5-F01A-49698BE25DA1}"/>
          </ac:spMkLst>
        </pc:spChg>
        <pc:spChg chg="mod">
          <ac:chgData name="K Loomes" userId="S::loomesk@mgsg.kent.sch.uk::2b13fd3b-2f73-491c-acdb-3bdef3bfe2ff" providerId="AD" clId="Web-{C061C7E9-4107-F248-2EE9-2B04CF09D480}" dt="2023-01-11T11:30:48.138" v="27" actId="1076"/>
          <ac:spMkLst>
            <pc:docMk/>
            <pc:sldMk cId="2219257139" sldId="261"/>
            <ac:spMk id="30" creationId="{30F9E92A-00C3-1010-9A62-1AEA0591CB8A}"/>
          </ac:spMkLst>
        </pc:spChg>
        <pc:spChg chg="mod">
          <ac:chgData name="K Loomes" userId="S::loomesk@mgsg.kent.sch.uk::2b13fd3b-2f73-491c-acdb-3bdef3bfe2ff" providerId="AD" clId="Web-{C061C7E9-4107-F248-2EE9-2B04CF09D480}" dt="2023-01-11T11:30:39.263" v="26" actId="1076"/>
          <ac:spMkLst>
            <pc:docMk/>
            <pc:sldMk cId="2219257139" sldId="261"/>
            <ac:spMk id="36" creationId="{504F991E-DC48-AD36-C719-8502FA87243B}"/>
          </ac:spMkLst>
        </pc:spChg>
      </pc:sldChg>
    </pc:docChg>
  </pc:docChgLst>
  <pc:docChgLst>
    <pc:chgData name="K Loomes" userId="S::loomesk@mgsg.kent.sch.uk::2b13fd3b-2f73-491c-acdb-3bdef3bfe2ff" providerId="AD" clId="Web-{E2072828-5AE3-BA4D-3E8F-68BC102E662D}"/>
    <pc:docChg chg="modSld">
      <pc:chgData name="K Loomes" userId="S::loomesk@mgsg.kent.sch.uk::2b13fd3b-2f73-491c-acdb-3bdef3bfe2ff" providerId="AD" clId="Web-{E2072828-5AE3-BA4D-3E8F-68BC102E662D}" dt="2022-11-30T14:56:17.955" v="51" actId="20577"/>
      <pc:docMkLst>
        <pc:docMk/>
      </pc:docMkLst>
      <pc:sldChg chg="modSp">
        <pc:chgData name="K Loomes" userId="S::loomesk@mgsg.kent.sch.uk::2b13fd3b-2f73-491c-acdb-3bdef3bfe2ff" providerId="AD" clId="Web-{E2072828-5AE3-BA4D-3E8F-68BC102E662D}" dt="2022-11-30T14:56:17.955" v="51" actId="20577"/>
        <pc:sldMkLst>
          <pc:docMk/>
          <pc:sldMk cId="2219257139" sldId="261"/>
        </pc:sldMkLst>
        <pc:spChg chg="mod">
          <ac:chgData name="K Loomes" userId="S::loomesk@mgsg.kent.sch.uk::2b13fd3b-2f73-491c-acdb-3bdef3bfe2ff" providerId="AD" clId="Web-{E2072828-5AE3-BA4D-3E8F-68BC102E662D}" dt="2022-11-30T14:52:55.387" v="4" actId="20577"/>
          <ac:spMkLst>
            <pc:docMk/>
            <pc:sldMk cId="2219257139" sldId="261"/>
            <ac:spMk id="57" creationId="{00000000-0000-0000-0000-000000000000}"/>
          </ac:spMkLst>
        </pc:spChg>
        <pc:spChg chg="mod">
          <ac:chgData name="K Loomes" userId="S::loomesk@mgsg.kent.sch.uk::2b13fd3b-2f73-491c-acdb-3bdef3bfe2ff" providerId="AD" clId="Web-{E2072828-5AE3-BA4D-3E8F-68BC102E662D}" dt="2022-11-30T14:56:17.955" v="51" actId="20577"/>
          <ac:spMkLst>
            <pc:docMk/>
            <pc:sldMk cId="2219257139" sldId="261"/>
            <ac:spMk id="5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825965-9227-42E9-9A60-16E3AD75FFD7}" type="datetimeFigureOut">
              <a:rPr lang="en-GB" smtClean="0"/>
              <a:t>12/01/2023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35662E-DA70-4E82-858B-02DCBBFE9B1E}" type="slidenum">
              <a:rPr lang="en-GB" smtClean="0"/>
              <a:t>‹#›</a:t>
            </a:fld>
            <a:endParaRPr lang="en-GB" dirty="0"/>
          </a:p>
        </p:txBody>
      </p:sp>
    </p:spTree>
    <p:extLst>
      <p:ext uri="{BB962C8B-B14F-4D97-AF65-F5344CB8AC3E}">
        <p14:creationId xmlns:p14="http://schemas.microsoft.com/office/powerpoint/2010/main" val="3319952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825965-9227-42E9-9A60-16E3AD75FFD7}" type="datetimeFigureOut">
              <a:rPr lang="en-GB" smtClean="0"/>
              <a:t>12/01/2023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35662E-DA70-4E82-858B-02DCBBFE9B1E}" type="slidenum">
              <a:rPr lang="en-GB" smtClean="0"/>
              <a:t>‹#›</a:t>
            </a:fld>
            <a:endParaRPr lang="en-GB" dirty="0"/>
          </a:p>
        </p:txBody>
      </p:sp>
    </p:spTree>
    <p:extLst>
      <p:ext uri="{BB962C8B-B14F-4D97-AF65-F5344CB8AC3E}">
        <p14:creationId xmlns:p14="http://schemas.microsoft.com/office/powerpoint/2010/main" val="2122092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825965-9227-42E9-9A60-16E3AD75FFD7}" type="datetimeFigureOut">
              <a:rPr lang="en-GB" smtClean="0"/>
              <a:t>12/01/2023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35662E-DA70-4E82-858B-02DCBBFE9B1E}" type="slidenum">
              <a:rPr lang="en-GB" smtClean="0"/>
              <a:t>‹#›</a:t>
            </a:fld>
            <a:endParaRPr lang="en-GB" dirty="0"/>
          </a:p>
        </p:txBody>
      </p:sp>
    </p:spTree>
    <p:extLst>
      <p:ext uri="{BB962C8B-B14F-4D97-AF65-F5344CB8AC3E}">
        <p14:creationId xmlns:p14="http://schemas.microsoft.com/office/powerpoint/2010/main" val="2508276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825965-9227-42E9-9A60-16E3AD75FFD7}" type="datetimeFigureOut">
              <a:rPr lang="en-GB" smtClean="0"/>
              <a:t>12/01/2023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35662E-DA70-4E82-858B-02DCBBFE9B1E}" type="slidenum">
              <a:rPr lang="en-GB" smtClean="0"/>
              <a:t>‹#›</a:t>
            </a:fld>
            <a:endParaRPr lang="en-GB" dirty="0"/>
          </a:p>
        </p:txBody>
      </p:sp>
    </p:spTree>
    <p:extLst>
      <p:ext uri="{BB962C8B-B14F-4D97-AF65-F5344CB8AC3E}">
        <p14:creationId xmlns:p14="http://schemas.microsoft.com/office/powerpoint/2010/main" val="91167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825965-9227-42E9-9A60-16E3AD75FFD7}" type="datetimeFigureOut">
              <a:rPr lang="en-GB" smtClean="0"/>
              <a:t>12/01/2023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35662E-DA70-4E82-858B-02DCBBFE9B1E}" type="slidenum">
              <a:rPr lang="en-GB" smtClean="0"/>
              <a:t>‹#›</a:t>
            </a:fld>
            <a:endParaRPr lang="en-GB" dirty="0"/>
          </a:p>
        </p:txBody>
      </p:sp>
    </p:spTree>
    <p:extLst>
      <p:ext uri="{BB962C8B-B14F-4D97-AF65-F5344CB8AC3E}">
        <p14:creationId xmlns:p14="http://schemas.microsoft.com/office/powerpoint/2010/main" val="535285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825965-9227-42E9-9A60-16E3AD75FFD7}" type="datetimeFigureOut">
              <a:rPr lang="en-GB" smtClean="0"/>
              <a:t>12/01/2023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835662E-DA70-4E82-858B-02DCBBFE9B1E}" type="slidenum">
              <a:rPr lang="en-GB" smtClean="0"/>
              <a:t>‹#›</a:t>
            </a:fld>
            <a:endParaRPr lang="en-GB" dirty="0"/>
          </a:p>
        </p:txBody>
      </p:sp>
    </p:spTree>
    <p:extLst>
      <p:ext uri="{BB962C8B-B14F-4D97-AF65-F5344CB8AC3E}">
        <p14:creationId xmlns:p14="http://schemas.microsoft.com/office/powerpoint/2010/main" val="972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825965-9227-42E9-9A60-16E3AD75FFD7}" type="datetimeFigureOut">
              <a:rPr lang="en-GB" smtClean="0"/>
              <a:t>12/01/2023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835662E-DA70-4E82-858B-02DCBBFE9B1E}" type="slidenum">
              <a:rPr lang="en-GB" smtClean="0"/>
              <a:t>‹#›</a:t>
            </a:fld>
            <a:endParaRPr lang="en-GB" dirty="0"/>
          </a:p>
        </p:txBody>
      </p:sp>
    </p:spTree>
    <p:extLst>
      <p:ext uri="{BB962C8B-B14F-4D97-AF65-F5344CB8AC3E}">
        <p14:creationId xmlns:p14="http://schemas.microsoft.com/office/powerpoint/2010/main" val="346979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825965-9227-42E9-9A60-16E3AD75FFD7}" type="datetimeFigureOut">
              <a:rPr lang="en-GB" smtClean="0"/>
              <a:t>12/01/2023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835662E-DA70-4E82-858B-02DCBBFE9B1E}" type="slidenum">
              <a:rPr lang="en-GB" smtClean="0"/>
              <a:t>‹#›</a:t>
            </a:fld>
            <a:endParaRPr lang="en-GB" dirty="0"/>
          </a:p>
        </p:txBody>
      </p:sp>
    </p:spTree>
    <p:extLst>
      <p:ext uri="{BB962C8B-B14F-4D97-AF65-F5344CB8AC3E}">
        <p14:creationId xmlns:p14="http://schemas.microsoft.com/office/powerpoint/2010/main" val="708460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25965-9227-42E9-9A60-16E3AD75FFD7}" type="datetimeFigureOut">
              <a:rPr lang="en-GB" smtClean="0"/>
              <a:t>12/01/2023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835662E-DA70-4E82-858B-02DCBBFE9B1E}" type="slidenum">
              <a:rPr lang="en-GB" smtClean="0"/>
              <a:t>‹#›</a:t>
            </a:fld>
            <a:endParaRPr lang="en-GB" dirty="0"/>
          </a:p>
        </p:txBody>
      </p:sp>
    </p:spTree>
    <p:extLst>
      <p:ext uri="{BB962C8B-B14F-4D97-AF65-F5344CB8AC3E}">
        <p14:creationId xmlns:p14="http://schemas.microsoft.com/office/powerpoint/2010/main" val="332627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96825965-9227-42E9-9A60-16E3AD75FFD7}" type="datetimeFigureOut">
              <a:rPr lang="en-GB" smtClean="0"/>
              <a:t>12/01/2023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835662E-DA70-4E82-858B-02DCBBFE9B1E}" type="slidenum">
              <a:rPr lang="en-GB" smtClean="0"/>
              <a:t>‹#›</a:t>
            </a:fld>
            <a:endParaRPr lang="en-GB" dirty="0"/>
          </a:p>
        </p:txBody>
      </p:sp>
    </p:spTree>
    <p:extLst>
      <p:ext uri="{BB962C8B-B14F-4D97-AF65-F5344CB8AC3E}">
        <p14:creationId xmlns:p14="http://schemas.microsoft.com/office/powerpoint/2010/main" val="2338502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96825965-9227-42E9-9A60-16E3AD75FFD7}" type="datetimeFigureOut">
              <a:rPr lang="en-GB" smtClean="0"/>
              <a:t>12/01/2023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835662E-DA70-4E82-858B-02DCBBFE9B1E}" type="slidenum">
              <a:rPr lang="en-GB" smtClean="0"/>
              <a:t>‹#›</a:t>
            </a:fld>
            <a:endParaRPr lang="en-GB" dirty="0"/>
          </a:p>
        </p:txBody>
      </p:sp>
    </p:spTree>
    <p:extLst>
      <p:ext uri="{BB962C8B-B14F-4D97-AF65-F5344CB8AC3E}">
        <p14:creationId xmlns:p14="http://schemas.microsoft.com/office/powerpoint/2010/main" val="223446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96825965-9227-42E9-9A60-16E3AD75FFD7}" type="datetimeFigureOut">
              <a:rPr lang="en-GB" smtClean="0"/>
              <a:t>12/01/2023</a:t>
            </a:fld>
            <a:endParaRPr lang="en-GB" dirty="0"/>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C835662E-DA70-4E82-858B-02DCBBFE9B1E}" type="slidenum">
              <a:rPr lang="en-GB" smtClean="0"/>
              <a:t>‹#›</a:t>
            </a:fld>
            <a:endParaRPr lang="en-GB" dirty="0"/>
          </a:p>
        </p:txBody>
      </p:sp>
    </p:spTree>
    <p:extLst>
      <p:ext uri="{BB962C8B-B14F-4D97-AF65-F5344CB8AC3E}">
        <p14:creationId xmlns:p14="http://schemas.microsoft.com/office/powerpoint/2010/main" val="39182306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450294" y="13575854"/>
            <a:ext cx="1249338" cy="1344214"/>
          </a:xfrm>
          <a:prstGeom prst="rect">
            <a:avLst/>
          </a:prstGeom>
          <a:noFill/>
        </p:spPr>
        <p:txBody>
          <a:bodyPr wrap="square" rtlCol="0">
            <a:spAutoFit/>
          </a:bodyPr>
          <a:lstStyle/>
          <a:p>
            <a:pPr algn="ctr"/>
            <a:r>
              <a:rPr lang="en-GB" sz="2000" b="1" dirty="0"/>
              <a:t>YEAR</a:t>
            </a:r>
          </a:p>
          <a:p>
            <a:pPr algn="ctr">
              <a:lnSpc>
                <a:spcPts val="7000"/>
              </a:lnSpc>
            </a:pPr>
            <a:endParaRPr lang="en-GB" sz="7200" dirty="0"/>
          </a:p>
        </p:txBody>
      </p:sp>
      <p:grpSp>
        <p:nvGrpSpPr>
          <p:cNvPr id="2" name="Group 1"/>
          <p:cNvGrpSpPr/>
          <p:nvPr/>
        </p:nvGrpSpPr>
        <p:grpSpPr>
          <a:xfrm>
            <a:off x="1706410" y="983119"/>
            <a:ext cx="9306466" cy="14064327"/>
            <a:chOff x="1858925" y="1099433"/>
            <a:chExt cx="9306466" cy="14064327"/>
          </a:xfrm>
        </p:grpSpPr>
        <p:sp>
          <p:nvSpPr>
            <p:cNvPr id="150" name="Rectangle 149"/>
            <p:cNvSpPr/>
            <p:nvPr/>
          </p:nvSpPr>
          <p:spPr>
            <a:xfrm>
              <a:off x="4098498" y="1635173"/>
              <a:ext cx="3134175" cy="1089011"/>
            </a:xfrm>
            <a:prstGeom prst="rect">
              <a:avLst/>
            </a:prstGeom>
            <a:gradFill flip="none" rotWithShape="1">
              <a:gsLst>
                <a:gs pos="47000">
                  <a:srgbClr val="C24699"/>
                </a:gs>
                <a:gs pos="65000">
                  <a:srgbClr val="FF3399"/>
                </a:gs>
              </a:gsLst>
              <a:lin ang="10800000" scaled="1"/>
              <a:tileRect/>
            </a:gradFill>
            <a:ln>
              <a:gradFill flip="none" rotWithShape="1">
                <a:gsLst>
                  <a:gs pos="0">
                    <a:srgbClr val="FF3399"/>
                  </a:gs>
                  <a:gs pos="100000">
                    <a:srgbClr val="C24699"/>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49" name="Block Arc 148"/>
            <p:cNvSpPr/>
            <p:nvPr/>
          </p:nvSpPr>
          <p:spPr>
            <a:xfrm rot="5400000" flipV="1">
              <a:off x="2244228" y="1267335"/>
              <a:ext cx="4049406" cy="4799141"/>
            </a:xfrm>
            <a:prstGeom prst="blockArc">
              <a:avLst>
                <a:gd name="adj1" fmla="val 10821070"/>
                <a:gd name="adj2" fmla="val 16271019"/>
                <a:gd name="adj3" fmla="val 26466"/>
              </a:avLst>
            </a:prstGeom>
            <a:gradFill flip="none" rotWithShape="1">
              <a:gsLst>
                <a:gs pos="0">
                  <a:srgbClr val="FF3399"/>
                </a:gs>
                <a:gs pos="58000">
                  <a:srgbClr val="6600FF"/>
                </a:gs>
                <a:gs pos="35000">
                  <a:srgbClr val="FF3399"/>
                </a:gs>
                <a:gs pos="75000">
                  <a:srgbClr val="6600FF"/>
                </a:gs>
              </a:gsLst>
              <a:lin ang="20400000" scaled="0"/>
              <a:tileRect/>
            </a:gradFill>
            <a:ln>
              <a:gradFill flip="none" rotWithShape="1">
                <a:gsLst>
                  <a:gs pos="27000">
                    <a:srgbClr val="6600FF"/>
                  </a:gs>
                  <a:gs pos="97000">
                    <a:srgbClr val="FF3399"/>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144" name="Block Arc 143"/>
            <p:cNvSpPr/>
            <p:nvPr/>
          </p:nvSpPr>
          <p:spPr>
            <a:xfrm rot="16200000">
              <a:off x="2233793" y="1271319"/>
              <a:ext cx="4049406" cy="4799141"/>
            </a:xfrm>
            <a:prstGeom prst="blockArc">
              <a:avLst>
                <a:gd name="adj1" fmla="val 10782069"/>
                <a:gd name="adj2" fmla="val 16154724"/>
                <a:gd name="adj3" fmla="val 26639"/>
              </a:avLst>
            </a:prstGeom>
            <a:solidFill>
              <a:srgbClr val="6600FF"/>
            </a:solidFill>
            <a:ln>
              <a:gradFill>
                <a:gsLst>
                  <a:gs pos="0">
                    <a:srgbClr val="6600FF"/>
                  </a:gs>
                  <a:gs pos="100000">
                    <a:srgbClr val="9966FF"/>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143" name="Rectangle 142"/>
            <p:cNvSpPr/>
            <p:nvPr/>
          </p:nvSpPr>
          <p:spPr>
            <a:xfrm>
              <a:off x="6359799" y="4635460"/>
              <a:ext cx="1880990" cy="1041112"/>
            </a:xfrm>
            <a:prstGeom prst="rect">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41" name="Block Arc 140"/>
            <p:cNvSpPr/>
            <p:nvPr/>
          </p:nvSpPr>
          <p:spPr>
            <a:xfrm rot="16200000" flipH="1" flipV="1">
              <a:off x="6187544" y="4245557"/>
              <a:ext cx="4049406" cy="4799141"/>
            </a:xfrm>
            <a:prstGeom prst="blockArc">
              <a:avLst>
                <a:gd name="adj1" fmla="val 10800000"/>
                <a:gd name="adj2" fmla="val 16151730"/>
                <a:gd name="adj3" fmla="val 26432"/>
              </a:avLst>
            </a:prstGeom>
            <a:gradFill flip="none" rotWithShape="1">
              <a:gsLst>
                <a:gs pos="21000">
                  <a:srgbClr val="9966FF"/>
                </a:gs>
                <a:gs pos="0">
                  <a:srgbClr val="9966FF"/>
                </a:gs>
                <a:gs pos="43000">
                  <a:srgbClr val="4D8BF8"/>
                </a:gs>
                <a:gs pos="65000">
                  <a:srgbClr val="00B0F0"/>
                </a:gs>
              </a:gsLst>
              <a:path path="circle">
                <a:fillToRect t="100000" r="100000"/>
              </a:path>
              <a:tileRect l="-100000" b="-100000"/>
            </a:gradFill>
            <a:ln>
              <a:gradFill>
                <a:gsLst>
                  <a:gs pos="0">
                    <a:srgbClr val="00B0F0"/>
                  </a:gs>
                  <a:gs pos="100000">
                    <a:srgbClr val="9966FF"/>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140" name="Block Arc 139"/>
            <p:cNvSpPr/>
            <p:nvPr/>
          </p:nvSpPr>
          <p:spPr>
            <a:xfrm rot="5400000" flipH="1">
              <a:off x="6187488" y="4314472"/>
              <a:ext cx="4074580" cy="4793890"/>
            </a:xfrm>
            <a:prstGeom prst="blockArc">
              <a:avLst>
                <a:gd name="adj1" fmla="val 10800000"/>
                <a:gd name="adj2" fmla="val 16432768"/>
                <a:gd name="adj3" fmla="val 26606"/>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134" name="Block Arc 133"/>
            <p:cNvSpPr/>
            <p:nvPr/>
          </p:nvSpPr>
          <p:spPr>
            <a:xfrm rot="16200000">
              <a:off x="2409490" y="7280628"/>
              <a:ext cx="4049406" cy="4799141"/>
            </a:xfrm>
            <a:prstGeom prst="blockArc">
              <a:avLst>
                <a:gd name="adj1" fmla="val 16182344"/>
                <a:gd name="adj2" fmla="val 417661"/>
                <a:gd name="adj3" fmla="val 26710"/>
              </a:avLst>
            </a:prstGeom>
            <a:gradFill>
              <a:gsLst>
                <a:gs pos="0">
                  <a:srgbClr val="00B050"/>
                </a:gs>
                <a:gs pos="73500">
                  <a:srgbClr val="0070C0"/>
                </a:gs>
                <a:gs pos="49000">
                  <a:srgbClr val="00B050"/>
                </a:gs>
                <a:gs pos="98000">
                  <a:srgbClr val="0070C0"/>
                </a:gs>
              </a:gsLst>
              <a:lin ang="5400000" scaled="1"/>
            </a:gradFill>
            <a:ln>
              <a:gradFill>
                <a:gsLst>
                  <a:gs pos="0">
                    <a:srgbClr val="00B050"/>
                  </a:gs>
                  <a:gs pos="100000">
                    <a:srgbClr val="0070C0"/>
                  </a:gs>
                </a:gsLst>
                <a:lin ang="21594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133" name="Block Arc 132"/>
            <p:cNvSpPr/>
            <p:nvPr/>
          </p:nvSpPr>
          <p:spPr>
            <a:xfrm rot="16200000">
              <a:off x="2429217" y="7307106"/>
              <a:ext cx="4049406" cy="4799141"/>
            </a:xfrm>
            <a:prstGeom prst="blockArc">
              <a:avLst>
                <a:gd name="adj1" fmla="val 10821070"/>
                <a:gd name="adj2" fmla="val 16251437"/>
                <a:gd name="adj3" fmla="val 25948"/>
              </a:avLst>
            </a:prstGeom>
            <a:gradFill>
              <a:gsLst>
                <a:gs pos="39000">
                  <a:srgbClr val="00B050"/>
                </a:gs>
                <a:gs pos="16000">
                  <a:srgbClr val="92D050"/>
                </a:gs>
                <a:gs pos="0">
                  <a:srgbClr val="92D050"/>
                </a:gs>
                <a:gs pos="99000">
                  <a:srgbClr val="00B050"/>
                </a:gs>
              </a:gsLst>
              <a:lin ang="15000000" scaled="0"/>
            </a:gradFill>
            <a:ln>
              <a:gradFill>
                <a:gsLst>
                  <a:gs pos="0">
                    <a:srgbClr val="00B050"/>
                  </a:gs>
                  <a:gs pos="98000">
                    <a:srgbClr val="92D050"/>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132" name="Rectangle 131"/>
            <p:cNvSpPr/>
            <p:nvPr/>
          </p:nvSpPr>
          <p:spPr>
            <a:xfrm>
              <a:off x="4441963" y="10687358"/>
              <a:ext cx="1937183" cy="104931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26" name="Block Arc 125"/>
            <p:cNvSpPr/>
            <p:nvPr/>
          </p:nvSpPr>
          <p:spPr>
            <a:xfrm rot="16200000" flipH="1" flipV="1">
              <a:off x="5709792" y="10368460"/>
              <a:ext cx="4280938" cy="4927888"/>
            </a:xfrm>
            <a:prstGeom prst="blockArc">
              <a:avLst>
                <a:gd name="adj1" fmla="val 10800000"/>
                <a:gd name="adj2" fmla="val 16547789"/>
                <a:gd name="adj3" fmla="val 24436"/>
              </a:avLst>
            </a:prstGeom>
            <a:gradFill flip="none" rotWithShape="1">
              <a:gsLst>
                <a:gs pos="12000">
                  <a:srgbClr val="92D050"/>
                </a:gs>
                <a:gs pos="0">
                  <a:srgbClr val="92D050"/>
                </a:gs>
                <a:gs pos="44000">
                  <a:srgbClr val="FFFF00"/>
                </a:gs>
              </a:gsLst>
              <a:lin ang="16800000" scaled="0"/>
              <a:tileRect/>
            </a:gradFill>
            <a:ln>
              <a:gradFill>
                <a:gsLst>
                  <a:gs pos="0">
                    <a:srgbClr val="92D050"/>
                  </a:gs>
                  <a:gs pos="100000">
                    <a:srgbClr val="FFFF00"/>
                  </a:gs>
                </a:gsLst>
                <a:lin ang="150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131" name="Rectangle 130"/>
            <p:cNvSpPr/>
            <p:nvPr/>
          </p:nvSpPr>
          <p:spPr>
            <a:xfrm>
              <a:off x="6285905" y="10682079"/>
              <a:ext cx="1658784" cy="105459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25" name="Block Arc 124"/>
            <p:cNvSpPr/>
            <p:nvPr/>
          </p:nvSpPr>
          <p:spPr>
            <a:xfrm rot="16200000" flipH="1" flipV="1">
              <a:off x="5689425" y="10358170"/>
              <a:ext cx="4049406" cy="5108612"/>
            </a:xfrm>
            <a:prstGeom prst="blockArc">
              <a:avLst>
                <a:gd name="adj1" fmla="val 16309257"/>
                <a:gd name="adj2" fmla="val 0"/>
                <a:gd name="adj3" fmla="val 25000"/>
              </a:avLst>
            </a:prstGeom>
            <a:gradFill flip="none" rotWithShape="1">
              <a:gsLst>
                <a:gs pos="50000">
                  <a:srgbClr val="FFFF00"/>
                </a:gs>
                <a:gs pos="0">
                  <a:srgbClr val="FF6600"/>
                </a:gs>
                <a:gs pos="100000">
                  <a:srgbClr val="FFFF00"/>
                </a:gs>
              </a:gsLst>
              <a:lin ang="16200000" scaled="1"/>
              <a:tileRect/>
            </a:gradFill>
            <a:ln>
              <a:gradFill flip="none" rotWithShape="1">
                <a:gsLst>
                  <a:gs pos="0">
                    <a:srgbClr val="FF6600"/>
                  </a:gs>
                  <a:gs pos="100000">
                    <a:srgbClr val="FFFF00"/>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6" name="Rectangle 5"/>
            <p:cNvSpPr/>
            <p:nvPr/>
          </p:nvSpPr>
          <p:spPr>
            <a:xfrm>
              <a:off x="7197662" y="1635172"/>
              <a:ext cx="3105680" cy="1091072"/>
            </a:xfrm>
            <a:prstGeom prst="rect">
              <a:avLst/>
            </a:prstGeom>
            <a:gradFill flip="none" rotWithShape="1">
              <a:gsLst>
                <a:gs pos="26000">
                  <a:srgbClr val="C24699"/>
                </a:gs>
                <a:gs pos="45000">
                  <a:srgbClr val="A1234D"/>
                </a:gs>
                <a:gs pos="100000">
                  <a:srgbClr val="800000"/>
                </a:gs>
              </a:gsLst>
              <a:lin ang="0" scaled="1"/>
              <a:tileRect/>
            </a:gradFill>
            <a:ln>
              <a:solidFill>
                <a:srgbClr val="C24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9" name="Rectangle 8"/>
            <p:cNvSpPr/>
            <p:nvPr/>
          </p:nvSpPr>
          <p:spPr>
            <a:xfrm>
              <a:off x="4234193" y="4628431"/>
              <a:ext cx="2170176" cy="1042829"/>
            </a:xfrm>
            <a:prstGeom prst="rect">
              <a:avLst/>
            </a:prstGeom>
            <a:gradFill flip="none" rotWithShape="1">
              <a:gsLst>
                <a:gs pos="0">
                  <a:srgbClr val="6600FF"/>
                </a:gs>
                <a:gs pos="12000">
                  <a:srgbClr val="6600FF"/>
                </a:gs>
                <a:gs pos="51000">
                  <a:srgbClr val="9966FF"/>
                </a:gs>
              </a:gsLst>
              <a:lin ang="0" scaled="1"/>
              <a:tileRect/>
            </a:gradFill>
            <a:ln>
              <a:gradFill flip="none" rotWithShape="1">
                <a:gsLst>
                  <a:gs pos="0">
                    <a:srgbClr val="6600FF"/>
                  </a:gs>
                  <a:gs pos="55000">
                    <a:srgbClr val="9966FF"/>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2" name="Rectangle 11"/>
            <p:cNvSpPr/>
            <p:nvPr/>
          </p:nvSpPr>
          <p:spPr>
            <a:xfrm>
              <a:off x="4509114" y="7657555"/>
              <a:ext cx="3768043" cy="1087066"/>
            </a:xfrm>
            <a:prstGeom prst="rect">
              <a:avLst/>
            </a:prstGeom>
            <a:gradFill flip="none" rotWithShape="1">
              <a:gsLst>
                <a:gs pos="44000">
                  <a:srgbClr val="0070C0"/>
                </a:gs>
                <a:gs pos="100000">
                  <a:srgbClr val="00B0F0"/>
                </a:gs>
              </a:gsLst>
              <a:lin ang="0" scaled="1"/>
              <a:tileRect/>
            </a:gradFill>
            <a:ln>
              <a:gradFill flip="none" rotWithShape="1">
                <a:gsLst>
                  <a:gs pos="0">
                    <a:srgbClr val="0070C0"/>
                  </a:gs>
                  <a:gs pos="100000">
                    <a:srgbClr val="00B0F0"/>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4" name="Rectangle 13"/>
            <p:cNvSpPr/>
            <p:nvPr/>
          </p:nvSpPr>
          <p:spPr>
            <a:xfrm>
              <a:off x="3810519" y="13916666"/>
              <a:ext cx="3921054" cy="1008843"/>
            </a:xfrm>
            <a:prstGeom prst="rect">
              <a:avLst/>
            </a:prstGeom>
            <a:gradFill flip="none" rotWithShape="1">
              <a:gsLst>
                <a:gs pos="0">
                  <a:srgbClr val="FF0000"/>
                </a:gs>
                <a:gs pos="100000">
                  <a:srgbClr val="FF6600"/>
                </a:gs>
              </a:gsLst>
              <a:lin ang="0" scaled="1"/>
              <a:tileRect/>
            </a:gradFill>
            <a:ln>
              <a:gradFill flip="none" rotWithShape="1">
                <a:gsLst>
                  <a:gs pos="0">
                    <a:srgbClr val="FF0000"/>
                  </a:gs>
                  <a:gs pos="100000">
                    <a:srgbClr val="FF6600"/>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6" name="Oval 15"/>
            <p:cNvSpPr/>
            <p:nvPr/>
          </p:nvSpPr>
          <p:spPr>
            <a:xfrm>
              <a:off x="2132092" y="13030160"/>
              <a:ext cx="2133600" cy="2133600"/>
            </a:xfrm>
            <a:prstGeom prst="ellipse">
              <a:avLst/>
            </a:prstGeom>
            <a:solidFill>
              <a:schemeClr val="bg1"/>
            </a:solidFill>
            <a:ln w="190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26" name="Oval 25"/>
            <p:cNvSpPr/>
            <p:nvPr/>
          </p:nvSpPr>
          <p:spPr>
            <a:xfrm>
              <a:off x="9360707" y="1099433"/>
              <a:ext cx="1804684" cy="1804684"/>
            </a:xfrm>
            <a:prstGeom prst="ellipse">
              <a:avLst/>
            </a:prstGeom>
            <a:solidFill>
              <a:schemeClr val="bg1"/>
            </a:solidFill>
            <a:ln w="1905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grpSp>
      <p:sp>
        <p:nvSpPr>
          <p:cNvPr id="35" name="TextBox 34"/>
          <p:cNvSpPr txBox="1"/>
          <p:nvPr/>
        </p:nvSpPr>
        <p:spPr>
          <a:xfrm>
            <a:off x="9303467" y="1249246"/>
            <a:ext cx="1602052" cy="1384995"/>
          </a:xfrm>
          <a:prstGeom prst="rect">
            <a:avLst/>
          </a:prstGeom>
          <a:noFill/>
        </p:spPr>
        <p:txBody>
          <a:bodyPr wrap="square" rtlCol="0">
            <a:spAutoFit/>
          </a:bodyPr>
          <a:lstStyle/>
          <a:p>
            <a:pPr algn="ctr"/>
            <a:r>
              <a:rPr lang="en-GB" sz="1400" b="1" dirty="0"/>
              <a:t>Destination: Level 3 Extended Certificate -  Achieve a Pass Merit, Distinction or Distinction*</a:t>
            </a:r>
          </a:p>
        </p:txBody>
      </p:sp>
      <p:cxnSp>
        <p:nvCxnSpPr>
          <p:cNvPr id="48" name="Straight Arrow Connector 47"/>
          <p:cNvCxnSpPr>
            <a:cxnSpLocks/>
          </p:cNvCxnSpPr>
          <p:nvPr/>
        </p:nvCxnSpPr>
        <p:spPr>
          <a:xfrm flipV="1">
            <a:off x="4512383" y="14968728"/>
            <a:ext cx="0" cy="517363"/>
          </a:xfrm>
          <a:prstGeom prst="straightConnector1">
            <a:avLst/>
          </a:prstGeom>
          <a:ln w="73025">
            <a:solidFill>
              <a:srgbClr val="0070C0"/>
            </a:solidFill>
            <a:tailEnd type="oval"/>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cxnSpLocks/>
          </p:cNvCxnSpPr>
          <p:nvPr/>
        </p:nvCxnSpPr>
        <p:spPr>
          <a:xfrm>
            <a:off x="5560411" y="13548793"/>
            <a:ext cx="323311" cy="309222"/>
          </a:xfrm>
          <a:prstGeom prst="straightConnector1">
            <a:avLst/>
          </a:prstGeom>
          <a:ln w="73025">
            <a:solidFill>
              <a:srgbClr val="0070C0"/>
            </a:solidFill>
            <a:tailEnd type="oval"/>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cxnSpLocks/>
          </p:cNvCxnSpPr>
          <p:nvPr/>
        </p:nvCxnSpPr>
        <p:spPr>
          <a:xfrm flipH="1" flipV="1">
            <a:off x="10007573" y="13282746"/>
            <a:ext cx="366548" cy="164571"/>
          </a:xfrm>
          <a:prstGeom prst="straightConnector1">
            <a:avLst/>
          </a:prstGeom>
          <a:ln w="73025">
            <a:solidFill>
              <a:srgbClr val="FF3399"/>
            </a:solidFill>
            <a:tailEnd type="oval"/>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cxnSpLocks/>
            <a:stCxn id="115" idx="3"/>
          </p:cNvCxnSpPr>
          <p:nvPr/>
        </p:nvCxnSpPr>
        <p:spPr>
          <a:xfrm>
            <a:off x="2256916" y="11043829"/>
            <a:ext cx="908044" cy="113414"/>
          </a:xfrm>
          <a:prstGeom prst="straightConnector1">
            <a:avLst/>
          </a:prstGeom>
          <a:ln w="73025">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6EA28949-C954-4FA5-9A81-615570098D9B}"/>
              </a:ext>
            </a:extLst>
          </p:cNvPr>
          <p:cNvCxnSpPr>
            <a:cxnSpLocks/>
          </p:cNvCxnSpPr>
          <p:nvPr/>
        </p:nvCxnSpPr>
        <p:spPr>
          <a:xfrm>
            <a:off x="10007573" y="4912687"/>
            <a:ext cx="76998" cy="670876"/>
          </a:xfrm>
          <a:prstGeom prst="straightConnector1">
            <a:avLst/>
          </a:prstGeom>
          <a:ln w="73025">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41A7E52C-6357-450A-A27A-A33FA796CF96}"/>
              </a:ext>
            </a:extLst>
          </p:cNvPr>
          <p:cNvCxnSpPr>
            <a:cxnSpLocks/>
          </p:cNvCxnSpPr>
          <p:nvPr/>
        </p:nvCxnSpPr>
        <p:spPr>
          <a:xfrm flipH="1">
            <a:off x="10339531" y="6104214"/>
            <a:ext cx="169093" cy="327130"/>
          </a:xfrm>
          <a:prstGeom prst="straightConnector1">
            <a:avLst/>
          </a:prstGeom>
          <a:ln w="73025">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E19D2FF9-C2C3-4E2A-83E4-FE4DCEA39D9A}"/>
              </a:ext>
            </a:extLst>
          </p:cNvPr>
          <p:cNvCxnSpPr>
            <a:cxnSpLocks/>
          </p:cNvCxnSpPr>
          <p:nvPr/>
        </p:nvCxnSpPr>
        <p:spPr>
          <a:xfrm>
            <a:off x="2785088" y="1265101"/>
            <a:ext cx="950126" cy="397188"/>
          </a:xfrm>
          <a:prstGeom prst="straightConnector1">
            <a:avLst/>
          </a:prstGeom>
          <a:ln w="73025">
            <a:solidFill>
              <a:srgbClr val="00B050"/>
            </a:solidFil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385643" y="13268796"/>
            <a:ext cx="1249338" cy="1477328"/>
          </a:xfrm>
          <a:prstGeom prst="rect">
            <a:avLst/>
          </a:prstGeom>
          <a:noFill/>
        </p:spPr>
        <p:txBody>
          <a:bodyPr wrap="square" lIns="91440" tIns="45720" rIns="91440" bIns="45720" rtlCol="0" anchor="t">
            <a:spAutoFit/>
          </a:bodyPr>
          <a:lstStyle/>
          <a:p>
            <a:pPr algn="ctr"/>
            <a:r>
              <a:rPr lang="en-GB" b="1" dirty="0"/>
              <a:t>Cambridge Technical Level 3 Health and Social Care</a:t>
            </a:r>
          </a:p>
        </p:txBody>
      </p:sp>
      <p:sp>
        <p:nvSpPr>
          <p:cNvPr id="59" name="TextBox 58"/>
          <p:cNvSpPr txBox="1"/>
          <p:nvPr/>
        </p:nvSpPr>
        <p:spPr>
          <a:xfrm>
            <a:off x="46903" y="64922"/>
            <a:ext cx="5173627" cy="523220"/>
          </a:xfrm>
          <a:prstGeom prst="rect">
            <a:avLst/>
          </a:prstGeom>
          <a:solidFill>
            <a:schemeClr val="accent4">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en-GB" sz="1400" b="1" dirty="0">
                <a:latin typeface="Arial Rounded MT Bold"/>
              </a:rPr>
              <a:t>OCR Cambridge Technical Level 3 Extended Certificate</a:t>
            </a:r>
          </a:p>
          <a:p>
            <a:pPr algn="ctr"/>
            <a:r>
              <a:rPr lang="en-GB" sz="1400" b="1" dirty="0">
                <a:latin typeface="Arial Rounded MT Bold"/>
              </a:rPr>
              <a:t>Health and Social Care</a:t>
            </a:r>
          </a:p>
        </p:txBody>
      </p:sp>
      <p:cxnSp>
        <p:nvCxnSpPr>
          <p:cNvPr id="99" name="Straight Arrow Connector 98"/>
          <p:cNvCxnSpPr>
            <a:cxnSpLocks/>
          </p:cNvCxnSpPr>
          <p:nvPr/>
        </p:nvCxnSpPr>
        <p:spPr>
          <a:xfrm>
            <a:off x="3473531" y="7581801"/>
            <a:ext cx="155706" cy="209319"/>
          </a:xfrm>
          <a:prstGeom prst="straightConnector1">
            <a:avLst/>
          </a:prstGeom>
          <a:ln w="73025">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cxnSpLocks/>
          </p:cNvCxnSpPr>
          <p:nvPr/>
        </p:nvCxnSpPr>
        <p:spPr>
          <a:xfrm>
            <a:off x="1681840" y="7959788"/>
            <a:ext cx="1024031" cy="126286"/>
          </a:xfrm>
          <a:prstGeom prst="straightConnector1">
            <a:avLst/>
          </a:prstGeom>
          <a:ln w="73025">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168" name="Straight Arrow Connector 167">
            <a:extLst>
              <a:ext uri="{FF2B5EF4-FFF2-40B4-BE49-F238E27FC236}">
                <a16:creationId xmlns:a16="http://schemas.microsoft.com/office/drawing/2014/main" id="{41A7E52C-6357-450A-A27A-A33FA796CF96}"/>
              </a:ext>
            </a:extLst>
          </p:cNvPr>
          <p:cNvCxnSpPr>
            <a:cxnSpLocks/>
          </p:cNvCxnSpPr>
          <p:nvPr/>
        </p:nvCxnSpPr>
        <p:spPr>
          <a:xfrm flipH="1" flipV="1">
            <a:off x="10024562" y="7679730"/>
            <a:ext cx="484062" cy="18965"/>
          </a:xfrm>
          <a:prstGeom prst="straightConnector1">
            <a:avLst/>
          </a:prstGeom>
          <a:ln w="73025">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C3F064CB-75DE-4055-B111-0FF911DDBE79}"/>
              </a:ext>
            </a:extLst>
          </p:cNvPr>
          <p:cNvCxnSpPr>
            <a:cxnSpLocks/>
          </p:cNvCxnSpPr>
          <p:nvPr/>
        </p:nvCxnSpPr>
        <p:spPr>
          <a:xfrm flipH="1" flipV="1">
            <a:off x="3025667" y="2951358"/>
            <a:ext cx="381978" cy="82198"/>
          </a:xfrm>
          <a:prstGeom prst="straightConnector1">
            <a:avLst/>
          </a:prstGeom>
          <a:ln w="73025">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cxnSpLocks/>
          </p:cNvCxnSpPr>
          <p:nvPr/>
        </p:nvCxnSpPr>
        <p:spPr>
          <a:xfrm flipH="1">
            <a:off x="7156951" y="13535853"/>
            <a:ext cx="115909" cy="293529"/>
          </a:xfrm>
          <a:prstGeom prst="straightConnector1">
            <a:avLst/>
          </a:prstGeom>
          <a:ln w="73025">
            <a:solidFill>
              <a:srgbClr val="0070C0"/>
            </a:solidFill>
            <a:tailEnd type="ova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74E57264-9FBD-45E4-9556-2E6FFF291A56}"/>
              </a:ext>
            </a:extLst>
          </p:cNvPr>
          <p:cNvSpPr/>
          <p:nvPr/>
        </p:nvSpPr>
        <p:spPr>
          <a:xfrm>
            <a:off x="8626861" y="13535853"/>
            <a:ext cx="1658943" cy="307777"/>
          </a:xfrm>
          <a:prstGeom prst="rect">
            <a:avLst/>
          </a:prstGeom>
        </p:spPr>
        <p:txBody>
          <a:bodyPr wrap="square" lIns="91440" tIns="45720" rIns="91440" bIns="45720" anchor="t">
            <a:spAutoFit/>
          </a:bodyPr>
          <a:lstStyle/>
          <a:p>
            <a:pPr algn="ctr"/>
            <a:endParaRPr lang="en-GB" sz="1400" dirty="0">
              <a:cs typeface="Calibri"/>
            </a:endParaRPr>
          </a:p>
        </p:txBody>
      </p:sp>
      <p:cxnSp>
        <p:nvCxnSpPr>
          <p:cNvPr id="118" name="Straight Arrow Connector 117">
            <a:extLst>
              <a:ext uri="{FF2B5EF4-FFF2-40B4-BE49-F238E27FC236}">
                <a16:creationId xmlns:a16="http://schemas.microsoft.com/office/drawing/2014/main" id="{2CC29160-B5EA-4905-95C0-BC18EF437C7C}"/>
              </a:ext>
            </a:extLst>
          </p:cNvPr>
          <p:cNvCxnSpPr>
            <a:cxnSpLocks/>
          </p:cNvCxnSpPr>
          <p:nvPr/>
        </p:nvCxnSpPr>
        <p:spPr>
          <a:xfrm flipV="1">
            <a:off x="8258637" y="5689122"/>
            <a:ext cx="459990" cy="291026"/>
          </a:xfrm>
          <a:prstGeom prst="straightConnector1">
            <a:avLst/>
          </a:prstGeom>
          <a:ln w="73025">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9188EEEA-4FBB-4166-BCB3-DF9A30AC18A7}"/>
              </a:ext>
            </a:extLst>
          </p:cNvPr>
          <p:cNvCxnSpPr>
            <a:cxnSpLocks/>
          </p:cNvCxnSpPr>
          <p:nvPr/>
        </p:nvCxnSpPr>
        <p:spPr>
          <a:xfrm flipH="1">
            <a:off x="5109688" y="10425888"/>
            <a:ext cx="172251" cy="345571"/>
          </a:xfrm>
          <a:prstGeom prst="straightConnector1">
            <a:avLst/>
          </a:prstGeom>
          <a:ln w="73025">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D50B170-7AB2-4F25-BD89-0ADE61CD9FC9}"/>
              </a:ext>
            </a:extLst>
          </p:cNvPr>
          <p:cNvCxnSpPr>
            <a:cxnSpLocks/>
          </p:cNvCxnSpPr>
          <p:nvPr/>
        </p:nvCxnSpPr>
        <p:spPr>
          <a:xfrm flipH="1" flipV="1">
            <a:off x="7661933" y="11519629"/>
            <a:ext cx="49922" cy="399103"/>
          </a:xfrm>
          <a:prstGeom prst="straightConnector1">
            <a:avLst/>
          </a:prstGeom>
          <a:ln w="73025">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AD4AE82-AFF9-5A63-5515-E554D9E226F9}"/>
              </a:ext>
            </a:extLst>
          </p:cNvPr>
          <p:cNvCxnSpPr>
            <a:cxnSpLocks/>
          </p:cNvCxnSpPr>
          <p:nvPr/>
        </p:nvCxnSpPr>
        <p:spPr>
          <a:xfrm flipH="1" flipV="1">
            <a:off x="6492152" y="14779860"/>
            <a:ext cx="53705" cy="419733"/>
          </a:xfrm>
          <a:prstGeom prst="straightConnector1">
            <a:avLst/>
          </a:prstGeom>
          <a:ln w="73025">
            <a:solidFill>
              <a:srgbClr val="0070C0"/>
            </a:solidFill>
            <a:tailEnd type="oval"/>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59448E79-3B4F-4019-D136-EBE9A597B16C}"/>
              </a:ext>
            </a:extLst>
          </p:cNvPr>
          <p:cNvCxnSpPr>
            <a:cxnSpLocks/>
          </p:cNvCxnSpPr>
          <p:nvPr/>
        </p:nvCxnSpPr>
        <p:spPr>
          <a:xfrm flipH="1" flipV="1">
            <a:off x="8599336" y="14645609"/>
            <a:ext cx="356026" cy="147887"/>
          </a:xfrm>
          <a:prstGeom prst="straightConnector1">
            <a:avLst/>
          </a:prstGeom>
          <a:ln w="73025">
            <a:solidFill>
              <a:srgbClr val="0070C0"/>
            </a:solidFill>
            <a:tailEnd type="ova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0C455EC7-5CBA-7D4F-7884-362F39D5D33C}"/>
              </a:ext>
            </a:extLst>
          </p:cNvPr>
          <p:cNvSpPr txBox="1"/>
          <p:nvPr/>
        </p:nvSpPr>
        <p:spPr>
          <a:xfrm>
            <a:off x="0" y="11635456"/>
            <a:ext cx="1669111" cy="646331"/>
          </a:xfrm>
          <a:prstGeom prst="rect">
            <a:avLst/>
          </a:prstGeom>
          <a:solidFill>
            <a:srgbClr val="EC6F5A"/>
          </a:solidFill>
          <a:ln>
            <a:solidFill>
              <a:schemeClr val="accent4">
                <a:lumMod val="60000"/>
                <a:lumOff val="40000"/>
              </a:schemeClr>
            </a:solidFill>
          </a:ln>
        </p:spPr>
        <p:txBody>
          <a:bodyPr wrap="square" lIns="91440" tIns="45720" rIns="91440" bIns="45720" rtlCol="0" anchor="t">
            <a:spAutoFit/>
          </a:bodyPr>
          <a:lstStyle/>
          <a:p>
            <a:r>
              <a:rPr lang="en-GB" sz="1200" dirty="0"/>
              <a:t>Unit 1: Building positive relationships in health and social care </a:t>
            </a:r>
            <a:endParaRPr lang="en-GB" sz="1200" dirty="0">
              <a:cs typeface="Calibri" panose="020F0502020204030204"/>
            </a:endParaRPr>
          </a:p>
        </p:txBody>
      </p:sp>
      <p:cxnSp>
        <p:nvCxnSpPr>
          <p:cNvPr id="110" name="Straight Arrow Connector 109">
            <a:extLst>
              <a:ext uri="{FF2B5EF4-FFF2-40B4-BE49-F238E27FC236}">
                <a16:creationId xmlns:a16="http://schemas.microsoft.com/office/drawing/2014/main" id="{19E3ECBE-14F7-6745-2DCF-AAD2FB3DA643}"/>
              </a:ext>
            </a:extLst>
          </p:cNvPr>
          <p:cNvCxnSpPr>
            <a:cxnSpLocks/>
          </p:cNvCxnSpPr>
          <p:nvPr/>
        </p:nvCxnSpPr>
        <p:spPr>
          <a:xfrm>
            <a:off x="1610783" y="8903421"/>
            <a:ext cx="484538" cy="47721"/>
          </a:xfrm>
          <a:prstGeom prst="straightConnector1">
            <a:avLst/>
          </a:prstGeom>
          <a:ln w="73025">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B8970074-F4C4-41F8-33AF-90654562D0B3}"/>
              </a:ext>
            </a:extLst>
          </p:cNvPr>
          <p:cNvCxnSpPr>
            <a:cxnSpLocks/>
          </p:cNvCxnSpPr>
          <p:nvPr/>
        </p:nvCxnSpPr>
        <p:spPr>
          <a:xfrm flipV="1">
            <a:off x="5632922" y="11514306"/>
            <a:ext cx="701566" cy="362163"/>
          </a:xfrm>
          <a:prstGeom prst="straightConnector1">
            <a:avLst/>
          </a:prstGeom>
          <a:ln w="73025">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DE975EA4-1D42-2709-4A3B-598E7B745EEE}"/>
              </a:ext>
            </a:extLst>
          </p:cNvPr>
          <p:cNvCxnSpPr>
            <a:cxnSpLocks/>
          </p:cNvCxnSpPr>
          <p:nvPr/>
        </p:nvCxnSpPr>
        <p:spPr>
          <a:xfrm flipH="1">
            <a:off x="3312315" y="9986225"/>
            <a:ext cx="387317" cy="231056"/>
          </a:xfrm>
          <a:prstGeom prst="straightConnector1">
            <a:avLst/>
          </a:prstGeom>
          <a:ln w="73025">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AB91A83D-B0ED-695E-8C46-4779BE2D6443}"/>
              </a:ext>
            </a:extLst>
          </p:cNvPr>
          <p:cNvCxnSpPr>
            <a:cxnSpLocks/>
          </p:cNvCxnSpPr>
          <p:nvPr/>
        </p:nvCxnSpPr>
        <p:spPr>
          <a:xfrm flipV="1">
            <a:off x="1973886" y="5070122"/>
            <a:ext cx="778215" cy="442762"/>
          </a:xfrm>
          <a:prstGeom prst="straightConnector1">
            <a:avLst/>
          </a:prstGeom>
          <a:ln w="73025">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45C8ABAA-BF08-27F6-BF67-C98041C596AD}"/>
              </a:ext>
            </a:extLst>
          </p:cNvPr>
          <p:cNvCxnSpPr>
            <a:cxnSpLocks/>
          </p:cNvCxnSpPr>
          <p:nvPr/>
        </p:nvCxnSpPr>
        <p:spPr>
          <a:xfrm flipV="1">
            <a:off x="3138002" y="5388107"/>
            <a:ext cx="86138" cy="546696"/>
          </a:xfrm>
          <a:prstGeom prst="straightConnector1">
            <a:avLst/>
          </a:prstGeom>
          <a:ln w="73025">
            <a:solidFill>
              <a:srgbClr val="FFFF00"/>
            </a:solidFill>
            <a:tailEnd type="oval"/>
          </a:ln>
        </p:spPr>
        <p:style>
          <a:lnRef idx="1">
            <a:schemeClr val="accent1"/>
          </a:lnRef>
          <a:fillRef idx="0">
            <a:schemeClr val="accent1"/>
          </a:fillRef>
          <a:effectRef idx="0">
            <a:schemeClr val="accent1"/>
          </a:effectRef>
          <a:fontRef idx="minor">
            <a:schemeClr val="tx1"/>
          </a:fontRef>
        </p:style>
      </p:cxnSp>
      <p:sp>
        <p:nvSpPr>
          <p:cNvPr id="142" name="Oval 141">
            <a:extLst>
              <a:ext uri="{FF2B5EF4-FFF2-40B4-BE49-F238E27FC236}">
                <a16:creationId xmlns:a16="http://schemas.microsoft.com/office/drawing/2014/main" id="{12E4B8F7-E903-7DD5-A052-E9BB06D3E039}"/>
              </a:ext>
            </a:extLst>
          </p:cNvPr>
          <p:cNvSpPr/>
          <p:nvPr/>
        </p:nvSpPr>
        <p:spPr>
          <a:xfrm>
            <a:off x="7752975" y="7370424"/>
            <a:ext cx="1341633" cy="12257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bg1"/>
              </a:solidFill>
            </a:endParaRPr>
          </a:p>
        </p:txBody>
      </p:sp>
      <p:sp>
        <p:nvSpPr>
          <p:cNvPr id="145" name="TextBox 144">
            <a:extLst>
              <a:ext uri="{FF2B5EF4-FFF2-40B4-BE49-F238E27FC236}">
                <a16:creationId xmlns:a16="http://schemas.microsoft.com/office/drawing/2014/main" id="{116EA2D8-7457-8BE8-7880-B4A3D277AD32}"/>
              </a:ext>
            </a:extLst>
          </p:cNvPr>
          <p:cNvSpPr txBox="1"/>
          <p:nvPr/>
        </p:nvSpPr>
        <p:spPr>
          <a:xfrm>
            <a:off x="8035593" y="7836909"/>
            <a:ext cx="1158040" cy="307777"/>
          </a:xfrm>
          <a:prstGeom prst="rect">
            <a:avLst/>
          </a:prstGeom>
          <a:noFill/>
        </p:spPr>
        <p:txBody>
          <a:bodyPr wrap="square" rtlCol="0">
            <a:spAutoFit/>
          </a:bodyPr>
          <a:lstStyle/>
          <a:p>
            <a:r>
              <a:rPr lang="en-GB" sz="1400" b="1" dirty="0"/>
              <a:t>Year 13</a:t>
            </a:r>
          </a:p>
        </p:txBody>
      </p:sp>
      <p:cxnSp>
        <p:nvCxnSpPr>
          <p:cNvPr id="146" name="Straight Arrow Connector 145">
            <a:extLst>
              <a:ext uri="{FF2B5EF4-FFF2-40B4-BE49-F238E27FC236}">
                <a16:creationId xmlns:a16="http://schemas.microsoft.com/office/drawing/2014/main" id="{1BC79EFD-E083-E635-30BD-2F1179627F69}"/>
              </a:ext>
            </a:extLst>
          </p:cNvPr>
          <p:cNvCxnSpPr>
            <a:cxnSpLocks/>
          </p:cNvCxnSpPr>
          <p:nvPr/>
        </p:nvCxnSpPr>
        <p:spPr>
          <a:xfrm>
            <a:off x="7607134" y="4283864"/>
            <a:ext cx="75935" cy="332709"/>
          </a:xfrm>
          <a:prstGeom prst="straightConnector1">
            <a:avLst/>
          </a:prstGeom>
          <a:ln w="73025">
            <a:solidFill>
              <a:srgbClr val="FFFF00"/>
            </a:solidFill>
            <a:tailEnd type="oval"/>
          </a:ln>
        </p:spPr>
        <p:style>
          <a:lnRef idx="1">
            <a:schemeClr val="accent1"/>
          </a:lnRef>
          <a:fillRef idx="0">
            <a:schemeClr val="accent1"/>
          </a:fillRef>
          <a:effectRef idx="0">
            <a:schemeClr val="accent1"/>
          </a:effectRef>
          <a:fontRef idx="minor">
            <a:schemeClr val="tx1"/>
          </a:fontRef>
        </p:style>
      </p:cxnSp>
      <p:sp>
        <p:nvSpPr>
          <p:cNvPr id="7" name="Google Shape;66;p8">
            <a:extLst>
              <a:ext uri="{FF2B5EF4-FFF2-40B4-BE49-F238E27FC236}">
                <a16:creationId xmlns:a16="http://schemas.microsoft.com/office/drawing/2014/main" id="{52B93805-B51C-5FD5-F01A-49698BE25DA1}"/>
              </a:ext>
            </a:extLst>
          </p:cNvPr>
          <p:cNvSpPr txBox="1"/>
          <p:nvPr/>
        </p:nvSpPr>
        <p:spPr>
          <a:xfrm>
            <a:off x="2660758" y="15431798"/>
            <a:ext cx="3004499" cy="6462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900"/>
            </a:pPr>
            <a:r>
              <a:rPr lang="en-US" sz="900" b="1" i="0" u="none" strike="noStrike" cap="none" dirty="0">
                <a:solidFill>
                  <a:schemeClr val="dk1"/>
                </a:solidFill>
                <a:latin typeface="Calibri"/>
                <a:ea typeface="Calibri"/>
                <a:cs typeface="Calibri"/>
                <a:sym typeface="Calibri"/>
              </a:rPr>
              <a:t>All students to complete Unit 2, 3 and 4 examination units and Unit 1, 13 and 24 </a:t>
            </a:r>
            <a:r>
              <a:rPr lang="en-US" sz="900" b="1" dirty="0">
                <a:solidFill>
                  <a:schemeClr val="dk1"/>
                </a:solidFill>
                <a:latin typeface="Calibri"/>
                <a:ea typeface="Calibri"/>
                <a:cs typeface="Calibri"/>
                <a:sym typeface="Calibri"/>
              </a:rPr>
              <a:t>Coursework Units.  The</a:t>
            </a:r>
            <a:r>
              <a:rPr lang="en-US" sz="900" b="1" i="0" u="none" strike="noStrike" cap="none" dirty="0">
                <a:solidFill>
                  <a:schemeClr val="dk1"/>
                </a:solidFill>
                <a:latin typeface="Calibri"/>
                <a:ea typeface="Calibri"/>
                <a:cs typeface="Calibri"/>
                <a:sym typeface="Calibri"/>
              </a:rPr>
              <a:t> </a:t>
            </a:r>
            <a:r>
              <a:rPr lang="en-US" sz="900" b="1" dirty="0">
                <a:solidFill>
                  <a:schemeClr val="dk1"/>
                </a:solidFill>
                <a:latin typeface="Calibri"/>
                <a:ea typeface="Calibri"/>
                <a:cs typeface="Calibri"/>
                <a:sym typeface="Calibri"/>
              </a:rPr>
              <a:t>coursework is</a:t>
            </a:r>
            <a:r>
              <a:rPr lang="en-US" sz="900" b="1" i="0" u="none" strike="noStrike" cap="none" dirty="0">
                <a:solidFill>
                  <a:schemeClr val="dk1"/>
                </a:solidFill>
                <a:latin typeface="Calibri"/>
                <a:ea typeface="Calibri"/>
                <a:cs typeface="Calibri"/>
                <a:sym typeface="Calibri"/>
              </a:rPr>
              <a:t> marked internally but moderated externally.</a:t>
            </a:r>
            <a:endParaRPr sz="14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endParaRPr sz="900" b="1" i="0" u="none" strike="noStrike" cap="none" dirty="0">
              <a:solidFill>
                <a:schemeClr val="dk1"/>
              </a:solidFill>
              <a:latin typeface="Calibri"/>
              <a:ea typeface="Calibri"/>
              <a:cs typeface="Calibri"/>
              <a:sym typeface="Calibri"/>
            </a:endParaRPr>
          </a:p>
        </p:txBody>
      </p:sp>
      <p:sp>
        <p:nvSpPr>
          <p:cNvPr id="36" name="TextBox 35">
            <a:extLst>
              <a:ext uri="{FF2B5EF4-FFF2-40B4-BE49-F238E27FC236}">
                <a16:creationId xmlns:a16="http://schemas.microsoft.com/office/drawing/2014/main" id="{504F991E-DC48-AD36-C719-8502FA87243B}"/>
              </a:ext>
            </a:extLst>
          </p:cNvPr>
          <p:cNvSpPr txBox="1"/>
          <p:nvPr/>
        </p:nvSpPr>
        <p:spPr>
          <a:xfrm>
            <a:off x="2585559" y="15850064"/>
            <a:ext cx="2773875" cy="369332"/>
          </a:xfrm>
          <a:prstGeom prst="rect">
            <a:avLst/>
          </a:prstGeom>
          <a:noFill/>
        </p:spPr>
        <p:txBody>
          <a:bodyPr wrap="square">
            <a:spAutoFit/>
          </a:bodyPr>
          <a:lstStyle/>
          <a:p>
            <a:r>
              <a:rPr lang="en-US" sz="900" b="1" i="0" u="none" strike="noStrike" dirty="0">
                <a:solidFill>
                  <a:srgbClr val="000000"/>
                </a:solidFill>
                <a:effectLst/>
                <a:latin typeface="Calibri" panose="020F0502020204030204" pitchFamily="34" charset="0"/>
              </a:rPr>
              <a:t>Plagiarism, Referencing, Command Words, NEA, work experience.</a:t>
            </a:r>
            <a:endParaRPr lang="en-GB" sz="900" dirty="0"/>
          </a:p>
        </p:txBody>
      </p:sp>
      <p:sp>
        <p:nvSpPr>
          <p:cNvPr id="37" name="Google Shape;97;p8">
            <a:extLst>
              <a:ext uri="{FF2B5EF4-FFF2-40B4-BE49-F238E27FC236}">
                <a16:creationId xmlns:a16="http://schemas.microsoft.com/office/drawing/2014/main" id="{450575AF-89CB-2AAB-41DE-782EDC90F12F}"/>
              </a:ext>
            </a:extLst>
          </p:cNvPr>
          <p:cNvSpPr/>
          <p:nvPr/>
        </p:nvSpPr>
        <p:spPr>
          <a:xfrm>
            <a:off x="5281939" y="13921409"/>
            <a:ext cx="763500" cy="724200"/>
          </a:xfrm>
          <a:prstGeom prst="ellipse">
            <a:avLst/>
          </a:prstGeom>
          <a:solidFill>
            <a:srgbClr val="398A9E"/>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dirty="0">
                <a:solidFill>
                  <a:schemeClr val="dk1"/>
                </a:solidFill>
                <a:latin typeface="Calibri"/>
                <a:ea typeface="Calibri"/>
                <a:cs typeface="Calibri"/>
                <a:sym typeface="Calibri"/>
              </a:rPr>
              <a:t>Unit 13 LO1</a:t>
            </a:r>
            <a:endParaRPr sz="1400" b="0" i="0" u="none" strike="noStrike" cap="none" dirty="0">
              <a:solidFill>
                <a:schemeClr val="dk1"/>
              </a:solidFill>
              <a:latin typeface="Arial"/>
              <a:ea typeface="Arial"/>
              <a:cs typeface="Arial"/>
              <a:sym typeface="Arial"/>
            </a:endParaRPr>
          </a:p>
        </p:txBody>
      </p:sp>
      <p:sp>
        <p:nvSpPr>
          <p:cNvPr id="41" name="Google Shape;68;p8">
            <a:extLst>
              <a:ext uri="{FF2B5EF4-FFF2-40B4-BE49-F238E27FC236}">
                <a16:creationId xmlns:a16="http://schemas.microsoft.com/office/drawing/2014/main" id="{D0449CC1-5411-F2F2-8627-52CCB52E725B}"/>
              </a:ext>
            </a:extLst>
          </p:cNvPr>
          <p:cNvSpPr txBox="1"/>
          <p:nvPr/>
        </p:nvSpPr>
        <p:spPr>
          <a:xfrm>
            <a:off x="4272652" y="12831061"/>
            <a:ext cx="2346624" cy="461624"/>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dirty="0">
                <a:solidFill>
                  <a:schemeClr val="dk1"/>
                </a:solidFill>
                <a:latin typeface="Calibri"/>
                <a:ea typeface="Calibri"/>
                <a:cs typeface="Calibri"/>
                <a:sym typeface="Calibri"/>
              </a:rPr>
              <a:t>Unit 13: LO1 </a:t>
            </a:r>
            <a:r>
              <a:rPr lang="en-US" sz="1200" dirty="0">
                <a:ea typeface="Calibri"/>
                <a:sym typeface="Calibri"/>
              </a:rPr>
              <a:t>Understand sexual health and contraception</a:t>
            </a:r>
            <a:r>
              <a:rPr lang="en-US" sz="1200" b="1" dirty="0">
                <a:solidFill>
                  <a:schemeClr val="dk1"/>
                </a:solidFill>
                <a:latin typeface="Calibri"/>
                <a:ea typeface="Calibri"/>
                <a:cs typeface="Calibri"/>
                <a:sym typeface="Calibri"/>
              </a:rPr>
              <a:t> </a:t>
            </a:r>
            <a:endParaRPr sz="1400" b="0" i="0" u="none" strike="noStrike" cap="none" dirty="0">
              <a:solidFill>
                <a:schemeClr val="dk1"/>
              </a:solidFill>
              <a:latin typeface="Arial"/>
              <a:ea typeface="Arial"/>
              <a:cs typeface="Arial"/>
              <a:sym typeface="Arial"/>
            </a:endParaRPr>
          </a:p>
        </p:txBody>
      </p:sp>
      <p:sp>
        <p:nvSpPr>
          <p:cNvPr id="42" name="Google Shape;69;p8">
            <a:extLst>
              <a:ext uri="{FF2B5EF4-FFF2-40B4-BE49-F238E27FC236}">
                <a16:creationId xmlns:a16="http://schemas.microsoft.com/office/drawing/2014/main" id="{381A7BF5-08AA-3FB8-7875-FF76CA0E32F5}"/>
              </a:ext>
            </a:extLst>
          </p:cNvPr>
          <p:cNvSpPr txBox="1"/>
          <p:nvPr/>
        </p:nvSpPr>
        <p:spPr>
          <a:xfrm>
            <a:off x="4255020" y="13184551"/>
            <a:ext cx="2457504" cy="507791"/>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900"/>
            </a:pPr>
            <a:r>
              <a:rPr lang="en-US" sz="900" b="1" dirty="0">
                <a:solidFill>
                  <a:schemeClr val="dk1"/>
                </a:solidFill>
                <a:latin typeface="Calibri"/>
                <a:ea typeface="Calibri"/>
                <a:cs typeface="Calibri"/>
                <a:sym typeface="Calibri"/>
              </a:rPr>
              <a:t>You will learn about sexual consent, health and types of contraception. You will be assessed on P1, P2 , P3, M1 and D1 criteria.</a:t>
            </a:r>
            <a:endParaRPr sz="1400" b="0" i="0" u="none" strike="noStrike" cap="none" dirty="0">
              <a:solidFill>
                <a:schemeClr val="dk1"/>
              </a:solidFill>
              <a:latin typeface="Arial"/>
              <a:ea typeface="Arial"/>
              <a:cs typeface="Arial"/>
              <a:sym typeface="Arial"/>
            </a:endParaRPr>
          </a:p>
        </p:txBody>
      </p:sp>
      <p:sp>
        <p:nvSpPr>
          <p:cNvPr id="44" name="Google Shape;103;p8">
            <a:extLst>
              <a:ext uri="{FF2B5EF4-FFF2-40B4-BE49-F238E27FC236}">
                <a16:creationId xmlns:a16="http://schemas.microsoft.com/office/drawing/2014/main" id="{0123DC19-096A-6F1E-8F44-FC022C1B8388}"/>
              </a:ext>
            </a:extLst>
          </p:cNvPr>
          <p:cNvSpPr/>
          <p:nvPr/>
        </p:nvSpPr>
        <p:spPr>
          <a:xfrm>
            <a:off x="6132168" y="13894355"/>
            <a:ext cx="763500" cy="724200"/>
          </a:xfrm>
          <a:prstGeom prst="ellipse">
            <a:avLst/>
          </a:prstGeom>
          <a:solidFill>
            <a:srgbClr val="FF3399"/>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2 LO1</a:t>
            </a:r>
            <a:endParaRPr sz="1400" b="0" i="0" u="none" strike="noStrike" cap="none" dirty="0">
              <a:solidFill>
                <a:srgbClr val="000000"/>
              </a:solidFill>
              <a:latin typeface="Arial"/>
              <a:ea typeface="Arial"/>
              <a:cs typeface="Arial"/>
              <a:sym typeface="Arial"/>
            </a:endParaRPr>
          </a:p>
        </p:txBody>
      </p:sp>
      <p:sp>
        <p:nvSpPr>
          <p:cNvPr id="45" name="Google Shape;110;p8">
            <a:extLst>
              <a:ext uri="{FF2B5EF4-FFF2-40B4-BE49-F238E27FC236}">
                <a16:creationId xmlns:a16="http://schemas.microsoft.com/office/drawing/2014/main" id="{389BBD63-CCFF-3A91-2FDC-2B0AAD86F755}"/>
              </a:ext>
            </a:extLst>
          </p:cNvPr>
          <p:cNvSpPr/>
          <p:nvPr/>
        </p:nvSpPr>
        <p:spPr>
          <a:xfrm>
            <a:off x="5519707" y="15180855"/>
            <a:ext cx="2838474" cy="461624"/>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2: LO1 Understand concepts of equality, diversity and rights</a:t>
            </a:r>
            <a:endParaRPr sz="1200" b="0" i="0" u="none" strike="noStrike" cap="none" dirty="0">
              <a:solidFill>
                <a:srgbClr val="000000"/>
              </a:solidFill>
              <a:latin typeface="Arial"/>
              <a:ea typeface="Arial"/>
              <a:cs typeface="Arial"/>
              <a:sym typeface="Arial"/>
            </a:endParaRPr>
          </a:p>
        </p:txBody>
      </p:sp>
      <p:sp>
        <p:nvSpPr>
          <p:cNvPr id="46" name="Google Shape;70;p8">
            <a:extLst>
              <a:ext uri="{FF2B5EF4-FFF2-40B4-BE49-F238E27FC236}">
                <a16:creationId xmlns:a16="http://schemas.microsoft.com/office/drawing/2014/main" id="{8A74BC3C-4650-F19A-0D57-47933F677567}"/>
              </a:ext>
            </a:extLst>
          </p:cNvPr>
          <p:cNvSpPr txBox="1"/>
          <p:nvPr/>
        </p:nvSpPr>
        <p:spPr>
          <a:xfrm>
            <a:off x="5780887" y="15581233"/>
            <a:ext cx="3331800" cy="50790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900"/>
              <a:buFont typeface="Arial"/>
              <a:buNone/>
            </a:pPr>
            <a:r>
              <a:rPr lang="en-US" sz="900" b="1" dirty="0">
                <a:solidFill>
                  <a:schemeClr val="dk1"/>
                </a:solidFill>
                <a:latin typeface="Calibri"/>
                <a:ea typeface="Calibri"/>
                <a:cs typeface="Calibri"/>
                <a:sym typeface="Calibri"/>
              </a:rPr>
              <a:t>You will learn about equality and diversity, rights of individuals, values of care in HSC and application of concepts, and the role of support networks and services.</a:t>
            </a:r>
            <a:endParaRPr sz="1400" b="0" i="0" u="none" strike="noStrike" cap="none" dirty="0">
              <a:solidFill>
                <a:srgbClr val="000000"/>
              </a:solidFill>
              <a:latin typeface="Arial"/>
              <a:ea typeface="Arial"/>
              <a:cs typeface="Arial"/>
              <a:sym typeface="Arial"/>
            </a:endParaRPr>
          </a:p>
        </p:txBody>
      </p:sp>
      <p:sp>
        <p:nvSpPr>
          <p:cNvPr id="49" name="Google Shape;95;p8">
            <a:extLst>
              <a:ext uri="{FF2B5EF4-FFF2-40B4-BE49-F238E27FC236}">
                <a16:creationId xmlns:a16="http://schemas.microsoft.com/office/drawing/2014/main" id="{80B7B72D-AA9B-F4EE-20EF-CCE7AFDAB856}"/>
              </a:ext>
            </a:extLst>
          </p:cNvPr>
          <p:cNvSpPr/>
          <p:nvPr/>
        </p:nvSpPr>
        <p:spPr>
          <a:xfrm>
            <a:off x="7926588" y="13796108"/>
            <a:ext cx="763500" cy="724200"/>
          </a:xfrm>
          <a:prstGeom prst="ellipse">
            <a:avLst/>
          </a:prstGeom>
          <a:solidFill>
            <a:srgbClr val="FF3399"/>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2 LO2</a:t>
            </a:r>
            <a:endParaRPr sz="1400" b="0" i="0" u="none" strike="noStrike" cap="none" dirty="0">
              <a:solidFill>
                <a:srgbClr val="000000"/>
              </a:solidFill>
              <a:latin typeface="Arial"/>
              <a:ea typeface="Arial"/>
              <a:cs typeface="Arial"/>
              <a:sym typeface="Arial"/>
            </a:endParaRPr>
          </a:p>
        </p:txBody>
      </p:sp>
      <p:sp>
        <p:nvSpPr>
          <p:cNvPr id="50" name="Google Shape;77;p8">
            <a:extLst>
              <a:ext uri="{FF2B5EF4-FFF2-40B4-BE49-F238E27FC236}">
                <a16:creationId xmlns:a16="http://schemas.microsoft.com/office/drawing/2014/main" id="{2AA1BB72-4C9E-2445-EED3-B32CA349492F}"/>
              </a:ext>
            </a:extLst>
          </p:cNvPr>
          <p:cNvSpPr txBox="1"/>
          <p:nvPr/>
        </p:nvSpPr>
        <p:spPr>
          <a:xfrm>
            <a:off x="8893331" y="14436117"/>
            <a:ext cx="1768827" cy="461700"/>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2: LO2 Understand the impact of discrimination</a:t>
            </a:r>
            <a:r>
              <a:rPr lang="en-US" sz="1200" b="1" i="0" u="none" strike="noStrike" cap="none" dirty="0">
                <a:solidFill>
                  <a:schemeClr val="dk1"/>
                </a:solidFill>
                <a:latin typeface="Calibri"/>
                <a:ea typeface="Calibri"/>
                <a:cs typeface="Calibri"/>
                <a:sym typeface="Calibri"/>
              </a:rPr>
              <a:t>s</a:t>
            </a:r>
            <a:endParaRPr sz="1400" b="0" i="0" u="none" strike="noStrike" cap="none" dirty="0">
              <a:solidFill>
                <a:srgbClr val="000000"/>
              </a:solidFill>
              <a:latin typeface="Arial"/>
              <a:ea typeface="Arial"/>
              <a:cs typeface="Arial"/>
              <a:sym typeface="Arial"/>
            </a:endParaRPr>
          </a:p>
        </p:txBody>
      </p:sp>
      <p:sp>
        <p:nvSpPr>
          <p:cNvPr id="52" name="Google Shape;78;p8">
            <a:extLst>
              <a:ext uri="{FF2B5EF4-FFF2-40B4-BE49-F238E27FC236}">
                <a16:creationId xmlns:a16="http://schemas.microsoft.com/office/drawing/2014/main" id="{694A1141-D5F8-550F-0B2E-A140252DBA57}"/>
              </a:ext>
            </a:extLst>
          </p:cNvPr>
          <p:cNvSpPr txBox="1"/>
          <p:nvPr/>
        </p:nvSpPr>
        <p:spPr>
          <a:xfrm>
            <a:off x="8912818" y="14793496"/>
            <a:ext cx="1896296" cy="50790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900"/>
              <a:buFont typeface="Arial"/>
              <a:buNone/>
            </a:pPr>
            <a:r>
              <a:rPr lang="en-US" sz="900" b="1" i="0" u="none" strike="noStrike" cap="none" dirty="0">
                <a:solidFill>
                  <a:schemeClr val="dk1"/>
                </a:solidFill>
                <a:latin typeface="Calibri"/>
                <a:ea typeface="Calibri"/>
                <a:cs typeface="Calibri"/>
                <a:sym typeface="Calibri"/>
              </a:rPr>
              <a:t>You will </a:t>
            </a:r>
            <a:r>
              <a:rPr lang="en-US" sz="900" b="1" dirty="0">
                <a:solidFill>
                  <a:schemeClr val="dk1"/>
                </a:solidFill>
                <a:latin typeface="Calibri"/>
                <a:ea typeface="Calibri"/>
                <a:cs typeface="Calibri"/>
                <a:sym typeface="Calibri"/>
              </a:rPr>
              <a:t>learn about discriminatory practices and the impact these can have on individuals.</a:t>
            </a:r>
            <a:endParaRPr sz="1400" b="0" i="0" u="none" strike="noStrike" cap="none" dirty="0">
              <a:solidFill>
                <a:srgbClr val="000000"/>
              </a:solidFill>
              <a:latin typeface="Arial"/>
              <a:ea typeface="Arial"/>
              <a:cs typeface="Arial"/>
              <a:sym typeface="Arial"/>
            </a:endParaRPr>
          </a:p>
        </p:txBody>
      </p:sp>
      <p:sp>
        <p:nvSpPr>
          <p:cNvPr id="53" name="Google Shape;97;p8">
            <a:extLst>
              <a:ext uri="{FF2B5EF4-FFF2-40B4-BE49-F238E27FC236}">
                <a16:creationId xmlns:a16="http://schemas.microsoft.com/office/drawing/2014/main" id="{3B76BA70-92F0-9023-AD0D-15881F3A1E02}"/>
              </a:ext>
            </a:extLst>
          </p:cNvPr>
          <p:cNvSpPr/>
          <p:nvPr/>
        </p:nvSpPr>
        <p:spPr>
          <a:xfrm>
            <a:off x="7029652" y="13908994"/>
            <a:ext cx="763500" cy="724200"/>
          </a:xfrm>
          <a:prstGeom prst="ellipse">
            <a:avLst/>
          </a:prstGeom>
          <a:solidFill>
            <a:srgbClr val="398A9E"/>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dirty="0">
                <a:solidFill>
                  <a:schemeClr val="dk1"/>
                </a:solidFill>
                <a:latin typeface="Calibri"/>
                <a:ea typeface="Calibri"/>
                <a:cs typeface="Calibri"/>
                <a:sym typeface="Calibri"/>
              </a:rPr>
              <a:t>Unit 13 LO2</a:t>
            </a:r>
            <a:endParaRPr lang="en-US" sz="1200" b="1" i="0" u="none" strike="noStrike" cap="none" dirty="0">
              <a:solidFill>
                <a:schemeClr val="dk1"/>
              </a:solidFill>
              <a:latin typeface="Calibri"/>
              <a:cs typeface="Calibri"/>
            </a:endParaRPr>
          </a:p>
        </p:txBody>
      </p:sp>
      <p:sp>
        <p:nvSpPr>
          <p:cNvPr id="54" name="Google Shape;58;p8">
            <a:extLst>
              <a:ext uri="{FF2B5EF4-FFF2-40B4-BE49-F238E27FC236}">
                <a16:creationId xmlns:a16="http://schemas.microsoft.com/office/drawing/2014/main" id="{096C6E01-DCC7-BBC7-4F78-22EE54D8A158}"/>
              </a:ext>
            </a:extLst>
          </p:cNvPr>
          <p:cNvSpPr txBox="1"/>
          <p:nvPr/>
        </p:nvSpPr>
        <p:spPr>
          <a:xfrm>
            <a:off x="6662139" y="12512376"/>
            <a:ext cx="2058709" cy="615513"/>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dirty="0">
                <a:solidFill>
                  <a:schemeClr val="dk1"/>
                </a:solidFill>
                <a:latin typeface="Calibri"/>
                <a:ea typeface="Calibri"/>
                <a:cs typeface="Calibri"/>
                <a:sym typeface="Calibri"/>
              </a:rPr>
              <a:t>Unit 13: LO2  </a:t>
            </a:r>
            <a:r>
              <a:rPr lang="en-US" sz="1100" b="1" dirty="0">
                <a:ea typeface="Calibri"/>
                <a:sym typeface="Calibri"/>
              </a:rPr>
              <a:t>Understand the importance of prenatal health and the process of conception</a:t>
            </a:r>
            <a:endParaRPr lang="en-US" sz="1100" b="1" i="0" u="none" strike="noStrike" cap="none" dirty="0">
              <a:solidFill>
                <a:schemeClr val="dk1"/>
              </a:solidFill>
              <a:latin typeface="Arial"/>
              <a:ea typeface="Arial"/>
              <a:cs typeface="Arial"/>
            </a:endParaRPr>
          </a:p>
        </p:txBody>
      </p:sp>
      <p:sp>
        <p:nvSpPr>
          <p:cNvPr id="55" name="Google Shape;59;p8">
            <a:extLst>
              <a:ext uri="{FF2B5EF4-FFF2-40B4-BE49-F238E27FC236}">
                <a16:creationId xmlns:a16="http://schemas.microsoft.com/office/drawing/2014/main" id="{FABB60E2-3D83-5F50-BC98-E6E978DD7AFA}"/>
              </a:ext>
            </a:extLst>
          </p:cNvPr>
          <p:cNvSpPr txBox="1"/>
          <p:nvPr/>
        </p:nvSpPr>
        <p:spPr>
          <a:xfrm>
            <a:off x="6776903" y="13097093"/>
            <a:ext cx="1822433" cy="507791"/>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buSzPts val="900"/>
            </a:pPr>
            <a:r>
              <a:rPr lang="en-US" sz="900" b="1" i="0" u="none" strike="noStrike" cap="none" dirty="0">
                <a:solidFill>
                  <a:schemeClr val="dk1"/>
                </a:solidFill>
                <a:latin typeface="Calibri"/>
                <a:ea typeface="Calibri"/>
                <a:cs typeface="Calibri"/>
                <a:sym typeface="Calibri"/>
              </a:rPr>
              <a:t>You will </a:t>
            </a:r>
            <a:r>
              <a:rPr lang="en-US" sz="900" b="1" dirty="0">
                <a:solidFill>
                  <a:schemeClr val="dk1"/>
                </a:solidFill>
                <a:latin typeface="Calibri"/>
                <a:ea typeface="Calibri"/>
                <a:cs typeface="Calibri"/>
                <a:sym typeface="Calibri"/>
              </a:rPr>
              <a:t>learn about conception and how factors can affect it. You will be assessed on P4 and M2.</a:t>
            </a:r>
            <a:endParaRPr lang="en-US" sz="900" b="1" i="0" u="none" strike="noStrike" cap="none" dirty="0">
              <a:solidFill>
                <a:schemeClr val="dk1"/>
              </a:solidFill>
              <a:latin typeface="Calibri"/>
              <a:cs typeface="Calibri"/>
            </a:endParaRPr>
          </a:p>
        </p:txBody>
      </p:sp>
      <p:sp>
        <p:nvSpPr>
          <p:cNvPr id="10" name="Google Shape;93;p8">
            <a:extLst>
              <a:ext uri="{FF2B5EF4-FFF2-40B4-BE49-F238E27FC236}">
                <a16:creationId xmlns:a16="http://schemas.microsoft.com/office/drawing/2014/main" id="{44582740-492A-A54F-8DAD-2305C797D4E3}"/>
              </a:ext>
            </a:extLst>
          </p:cNvPr>
          <p:cNvSpPr/>
          <p:nvPr/>
        </p:nvSpPr>
        <p:spPr>
          <a:xfrm>
            <a:off x="7797693" y="10799641"/>
            <a:ext cx="763500" cy="724200"/>
          </a:xfrm>
          <a:prstGeom prst="ellipse">
            <a:avLst/>
          </a:prstGeom>
          <a:solidFill>
            <a:srgbClr val="E8C25C"/>
          </a:soli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Calibri"/>
                <a:ea typeface="Calibri"/>
                <a:cs typeface="Calibri"/>
                <a:sym typeface="Calibri"/>
              </a:rPr>
              <a:t>Term 3</a:t>
            </a:r>
            <a:endParaRPr lang="en-US" sz="1400" b="1" i="0" u="none" strike="noStrike" cap="none" dirty="0">
              <a:solidFill>
                <a:schemeClr val="lt1"/>
              </a:solidFill>
              <a:latin typeface="Calibri"/>
              <a:cs typeface="Calibri"/>
            </a:endParaRPr>
          </a:p>
        </p:txBody>
      </p:sp>
      <p:sp>
        <p:nvSpPr>
          <p:cNvPr id="15" name="Google Shape;93;p8">
            <a:extLst>
              <a:ext uri="{FF2B5EF4-FFF2-40B4-BE49-F238E27FC236}">
                <a16:creationId xmlns:a16="http://schemas.microsoft.com/office/drawing/2014/main" id="{06B052D6-DB27-6660-1FA8-878C3A7C75EC}"/>
              </a:ext>
            </a:extLst>
          </p:cNvPr>
          <p:cNvSpPr/>
          <p:nvPr/>
        </p:nvSpPr>
        <p:spPr>
          <a:xfrm>
            <a:off x="4217583" y="10706587"/>
            <a:ext cx="763500" cy="724200"/>
          </a:xfrm>
          <a:prstGeom prst="ellipse">
            <a:avLst/>
          </a:prstGeom>
          <a:solidFill>
            <a:srgbClr val="E8C25C"/>
          </a:soli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Calibri"/>
                <a:ea typeface="Calibri"/>
                <a:cs typeface="Calibri"/>
                <a:sym typeface="Calibri"/>
              </a:rPr>
              <a:t>Term 4</a:t>
            </a:r>
            <a:endParaRPr lang="en-US" sz="1400" b="1" i="0" u="none" strike="noStrike" cap="none" dirty="0">
              <a:solidFill>
                <a:schemeClr val="lt1"/>
              </a:solidFill>
              <a:latin typeface="Calibri"/>
              <a:cs typeface="Calibri"/>
            </a:endParaRPr>
          </a:p>
        </p:txBody>
      </p:sp>
      <p:sp>
        <p:nvSpPr>
          <p:cNvPr id="5" name="Google Shape;98;p8">
            <a:extLst>
              <a:ext uri="{FF2B5EF4-FFF2-40B4-BE49-F238E27FC236}">
                <a16:creationId xmlns:a16="http://schemas.microsoft.com/office/drawing/2014/main" id="{6B777093-EEFC-5C84-06CE-C79FD8C84F5F}"/>
              </a:ext>
            </a:extLst>
          </p:cNvPr>
          <p:cNvSpPr/>
          <p:nvPr/>
        </p:nvSpPr>
        <p:spPr>
          <a:xfrm>
            <a:off x="6069171" y="7729889"/>
            <a:ext cx="763500" cy="724200"/>
          </a:xfrm>
          <a:prstGeom prst="ellipse">
            <a:avLst/>
          </a:prstGeom>
          <a:solidFill>
            <a:srgbClr val="398A9E"/>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dirty="0">
                <a:solidFill>
                  <a:schemeClr val="dk1"/>
                </a:solidFill>
                <a:latin typeface="Calibri"/>
                <a:ea typeface="Calibri"/>
                <a:cs typeface="Calibri"/>
                <a:sym typeface="Calibri"/>
              </a:rPr>
              <a:t>Unit 13 LO3</a:t>
            </a:r>
            <a:endParaRPr lang="en-US" sz="1200" b="1" i="0" u="none" strike="noStrike" cap="none" dirty="0">
              <a:solidFill>
                <a:schemeClr val="dk1"/>
              </a:solidFill>
              <a:latin typeface="Calibri"/>
              <a:cs typeface="Calibri"/>
            </a:endParaRPr>
          </a:p>
        </p:txBody>
      </p:sp>
      <p:sp>
        <p:nvSpPr>
          <p:cNvPr id="18" name="Google Shape;72;p8">
            <a:extLst>
              <a:ext uri="{FF2B5EF4-FFF2-40B4-BE49-F238E27FC236}">
                <a16:creationId xmlns:a16="http://schemas.microsoft.com/office/drawing/2014/main" id="{EBF4249A-9FAA-2FF2-6222-CE47D7DB1209}"/>
              </a:ext>
            </a:extLst>
          </p:cNvPr>
          <p:cNvSpPr txBox="1"/>
          <p:nvPr/>
        </p:nvSpPr>
        <p:spPr>
          <a:xfrm>
            <a:off x="5967236" y="6481443"/>
            <a:ext cx="2480869" cy="615513"/>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r>
              <a:rPr lang="en-US" sz="1200" b="1" dirty="0">
                <a:solidFill>
                  <a:schemeClr val="dk1"/>
                </a:solidFill>
                <a:latin typeface="Calibri"/>
                <a:ea typeface="Calibri"/>
                <a:cs typeface="Calibri"/>
                <a:sym typeface="Calibri"/>
              </a:rPr>
              <a:t>Unit 13: LO3 </a:t>
            </a:r>
            <a:r>
              <a:rPr lang="en-US" sz="1100" b="1" dirty="0">
                <a:ea typeface="Calibri"/>
                <a:sym typeface="Calibri"/>
              </a:rPr>
              <a:t>Know the factors which could affect health in pregnancy and the success of the birth</a:t>
            </a:r>
            <a:endParaRPr lang="en-US" sz="1100" b="1" i="0" u="none" strike="noStrike" cap="none" dirty="0">
              <a:solidFill>
                <a:schemeClr val="dk1"/>
              </a:solidFill>
              <a:latin typeface="Calibri"/>
              <a:cs typeface="Calibri"/>
            </a:endParaRPr>
          </a:p>
        </p:txBody>
      </p:sp>
      <p:sp>
        <p:nvSpPr>
          <p:cNvPr id="25" name="Google Shape;73;p8">
            <a:extLst>
              <a:ext uri="{FF2B5EF4-FFF2-40B4-BE49-F238E27FC236}">
                <a16:creationId xmlns:a16="http://schemas.microsoft.com/office/drawing/2014/main" id="{DF70DCD9-ADB1-E819-4B8F-497F627212FC}"/>
              </a:ext>
            </a:extLst>
          </p:cNvPr>
          <p:cNvSpPr txBox="1"/>
          <p:nvPr/>
        </p:nvSpPr>
        <p:spPr>
          <a:xfrm>
            <a:off x="5967236" y="7029369"/>
            <a:ext cx="2732937" cy="507791"/>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900"/>
            </a:pPr>
            <a:r>
              <a:rPr lang="en-US" sz="900" b="1" i="0" u="none" strike="noStrike" cap="none" dirty="0">
                <a:solidFill>
                  <a:schemeClr val="dk1"/>
                </a:solidFill>
                <a:latin typeface="Calibri"/>
                <a:ea typeface="Calibri"/>
                <a:cs typeface="Calibri"/>
                <a:sym typeface="Calibri"/>
              </a:rPr>
              <a:t>You will </a:t>
            </a:r>
            <a:r>
              <a:rPr lang="en-US" sz="900" b="1" dirty="0">
                <a:solidFill>
                  <a:schemeClr val="dk1"/>
                </a:solidFill>
                <a:latin typeface="Calibri"/>
                <a:ea typeface="Calibri"/>
                <a:cs typeface="Calibri"/>
                <a:sym typeface="Calibri"/>
              </a:rPr>
              <a:t>learn about conditions in utero and factors that can affect the health of the fetus. You will be assessed on P5 and P6 criteria.</a:t>
            </a:r>
            <a:endParaRPr sz="1400" b="0" i="0" u="none" strike="noStrike" cap="none" dirty="0">
              <a:solidFill>
                <a:schemeClr val="dk1"/>
              </a:solidFill>
              <a:latin typeface="Arial"/>
              <a:ea typeface="Arial"/>
              <a:cs typeface="Arial"/>
              <a:sym typeface="Arial"/>
            </a:endParaRPr>
          </a:p>
        </p:txBody>
      </p:sp>
      <p:sp>
        <p:nvSpPr>
          <p:cNvPr id="28" name="Google Shape;93;p8">
            <a:extLst>
              <a:ext uri="{FF2B5EF4-FFF2-40B4-BE49-F238E27FC236}">
                <a16:creationId xmlns:a16="http://schemas.microsoft.com/office/drawing/2014/main" id="{28FA9B94-B13F-9EBE-2A37-EA54541FAB39}"/>
              </a:ext>
            </a:extLst>
          </p:cNvPr>
          <p:cNvSpPr/>
          <p:nvPr/>
        </p:nvSpPr>
        <p:spPr>
          <a:xfrm>
            <a:off x="8718627" y="13378715"/>
            <a:ext cx="763500" cy="724200"/>
          </a:xfrm>
          <a:prstGeom prst="ellipse">
            <a:avLst/>
          </a:prstGeom>
          <a:solidFill>
            <a:srgbClr val="E8C25C"/>
          </a:soli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Calibri"/>
                <a:ea typeface="Calibri"/>
                <a:cs typeface="Calibri"/>
                <a:sym typeface="Calibri"/>
              </a:rPr>
              <a:t>Term 2</a:t>
            </a:r>
            <a:endParaRPr lang="en-US" sz="1400" b="1" i="0" u="none" strike="noStrike" cap="none" dirty="0">
              <a:solidFill>
                <a:schemeClr val="lt1"/>
              </a:solidFill>
              <a:latin typeface="Calibri"/>
              <a:cs typeface="Calibri"/>
            </a:endParaRPr>
          </a:p>
        </p:txBody>
      </p:sp>
      <p:sp>
        <p:nvSpPr>
          <p:cNvPr id="31" name="Google Shape;94;p8">
            <a:extLst>
              <a:ext uri="{FF2B5EF4-FFF2-40B4-BE49-F238E27FC236}">
                <a16:creationId xmlns:a16="http://schemas.microsoft.com/office/drawing/2014/main" id="{DCEBEF31-C8C5-136A-B329-D40355AE51E4}"/>
              </a:ext>
            </a:extLst>
          </p:cNvPr>
          <p:cNvSpPr/>
          <p:nvPr/>
        </p:nvSpPr>
        <p:spPr>
          <a:xfrm>
            <a:off x="9196749" y="12621109"/>
            <a:ext cx="763500" cy="724200"/>
          </a:xfrm>
          <a:prstGeom prst="ellipse">
            <a:avLst/>
          </a:prstGeom>
          <a:solidFill>
            <a:srgbClr val="FF3399"/>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2 LO3</a:t>
            </a:r>
            <a:endParaRPr sz="1400" b="0" i="0" u="none" strike="noStrike" cap="none" dirty="0">
              <a:solidFill>
                <a:srgbClr val="000000"/>
              </a:solidFill>
              <a:latin typeface="Arial"/>
              <a:ea typeface="Arial"/>
              <a:cs typeface="Arial"/>
              <a:sym typeface="Arial"/>
            </a:endParaRPr>
          </a:p>
        </p:txBody>
      </p:sp>
      <p:sp>
        <p:nvSpPr>
          <p:cNvPr id="32" name="Google Shape;81;p8">
            <a:extLst>
              <a:ext uri="{FF2B5EF4-FFF2-40B4-BE49-F238E27FC236}">
                <a16:creationId xmlns:a16="http://schemas.microsoft.com/office/drawing/2014/main" id="{85DDC826-EBE5-7A3E-A087-8E94EBFD27F7}"/>
              </a:ext>
            </a:extLst>
          </p:cNvPr>
          <p:cNvSpPr txBox="1"/>
          <p:nvPr/>
        </p:nvSpPr>
        <p:spPr>
          <a:xfrm>
            <a:off x="9895999" y="12891492"/>
            <a:ext cx="2398717" cy="646290"/>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2: LO3 Understand how legislation promotes anti-discrimination</a:t>
            </a:r>
            <a:endParaRPr sz="1400" b="0" i="0" u="none" strike="noStrike" cap="none" dirty="0">
              <a:solidFill>
                <a:srgbClr val="000000"/>
              </a:solidFill>
              <a:latin typeface="Arial"/>
              <a:ea typeface="Arial"/>
              <a:cs typeface="Arial"/>
              <a:sym typeface="Arial"/>
            </a:endParaRPr>
          </a:p>
        </p:txBody>
      </p:sp>
      <p:sp>
        <p:nvSpPr>
          <p:cNvPr id="38" name="Google Shape;82;p8">
            <a:extLst>
              <a:ext uri="{FF2B5EF4-FFF2-40B4-BE49-F238E27FC236}">
                <a16:creationId xmlns:a16="http://schemas.microsoft.com/office/drawing/2014/main" id="{9547405D-CC3A-9932-EABA-453226DE2646}"/>
              </a:ext>
            </a:extLst>
          </p:cNvPr>
          <p:cNvSpPr txBox="1"/>
          <p:nvPr/>
        </p:nvSpPr>
        <p:spPr>
          <a:xfrm>
            <a:off x="10124692" y="13534870"/>
            <a:ext cx="1818350" cy="6462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just" rtl="0">
              <a:lnSpc>
                <a:spcPct val="100000"/>
              </a:lnSpc>
              <a:spcBef>
                <a:spcPts val="0"/>
              </a:spcBef>
              <a:spcAft>
                <a:spcPts val="0"/>
              </a:spcAft>
              <a:buClr>
                <a:srgbClr val="000000"/>
              </a:buClr>
              <a:buSzPts val="900"/>
              <a:buFont typeface="Arial"/>
              <a:buNone/>
            </a:pPr>
            <a:r>
              <a:rPr lang="en-US" sz="900" b="1" i="0" u="none" strike="noStrike" cap="none" dirty="0">
                <a:solidFill>
                  <a:schemeClr val="dk1"/>
                </a:solidFill>
                <a:latin typeface="Calibri"/>
                <a:ea typeface="Calibri"/>
                <a:cs typeface="Calibri"/>
                <a:sym typeface="Calibri"/>
              </a:rPr>
              <a:t>You will </a:t>
            </a:r>
            <a:r>
              <a:rPr lang="en-US" sz="900" b="1" dirty="0">
                <a:solidFill>
                  <a:schemeClr val="dk1"/>
                </a:solidFill>
                <a:latin typeface="Calibri"/>
                <a:ea typeface="Calibri"/>
                <a:cs typeface="Calibri"/>
                <a:sym typeface="Calibri"/>
              </a:rPr>
              <a:t>learn about key acts of legislation, national initiatives and the impact of these on individuals in HSC</a:t>
            </a:r>
            <a:endParaRPr sz="1400" b="0" i="0" u="none" strike="noStrike" cap="none" dirty="0">
              <a:solidFill>
                <a:srgbClr val="000000"/>
              </a:solidFill>
              <a:latin typeface="Arial"/>
              <a:ea typeface="Arial"/>
              <a:cs typeface="Arial"/>
              <a:sym typeface="Arial"/>
            </a:endParaRPr>
          </a:p>
        </p:txBody>
      </p:sp>
      <p:sp>
        <p:nvSpPr>
          <p:cNvPr id="47" name="Google Shape;105;p8">
            <a:extLst>
              <a:ext uri="{FF2B5EF4-FFF2-40B4-BE49-F238E27FC236}">
                <a16:creationId xmlns:a16="http://schemas.microsoft.com/office/drawing/2014/main" id="{EF6FA0E8-31E1-1C99-A016-128AAAFAD7B0}"/>
              </a:ext>
            </a:extLst>
          </p:cNvPr>
          <p:cNvSpPr/>
          <p:nvPr/>
        </p:nvSpPr>
        <p:spPr>
          <a:xfrm>
            <a:off x="9124402" y="11798340"/>
            <a:ext cx="763500" cy="724200"/>
          </a:xfrm>
          <a:prstGeom prst="ellipse">
            <a:avLst/>
          </a:prstGeom>
          <a:solidFill>
            <a:srgbClr val="C24699"/>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3 LO1</a:t>
            </a:r>
            <a:endParaRPr sz="1400" b="0" i="0" u="none" strike="noStrike" cap="none" dirty="0">
              <a:solidFill>
                <a:srgbClr val="000000"/>
              </a:solidFill>
              <a:latin typeface="Arial"/>
              <a:ea typeface="Arial"/>
              <a:cs typeface="Arial"/>
              <a:sym typeface="Arial"/>
            </a:endParaRPr>
          </a:p>
        </p:txBody>
      </p:sp>
      <p:sp>
        <p:nvSpPr>
          <p:cNvPr id="51" name="Google Shape;84;p8">
            <a:extLst>
              <a:ext uri="{FF2B5EF4-FFF2-40B4-BE49-F238E27FC236}">
                <a16:creationId xmlns:a16="http://schemas.microsoft.com/office/drawing/2014/main" id="{1F7438D0-596E-5D9E-8EB4-06FAD82A5E14}"/>
              </a:ext>
            </a:extLst>
          </p:cNvPr>
          <p:cNvSpPr txBox="1"/>
          <p:nvPr/>
        </p:nvSpPr>
        <p:spPr>
          <a:xfrm>
            <a:off x="10237306" y="11489295"/>
            <a:ext cx="1905872" cy="461624"/>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3: LO1 Understand Hazards LO2: Legislation</a:t>
            </a:r>
            <a:endParaRPr sz="1400" b="0" i="0" u="none" strike="noStrike" cap="none" dirty="0">
              <a:solidFill>
                <a:srgbClr val="000000"/>
              </a:solidFill>
              <a:latin typeface="Arial"/>
              <a:ea typeface="Arial"/>
              <a:cs typeface="Arial"/>
              <a:sym typeface="Arial"/>
            </a:endParaRPr>
          </a:p>
        </p:txBody>
      </p:sp>
      <p:sp>
        <p:nvSpPr>
          <p:cNvPr id="56" name="Google Shape;85;p8">
            <a:extLst>
              <a:ext uri="{FF2B5EF4-FFF2-40B4-BE49-F238E27FC236}">
                <a16:creationId xmlns:a16="http://schemas.microsoft.com/office/drawing/2014/main" id="{6FCA611F-B238-5ADF-0617-2D53B2E373B9}"/>
              </a:ext>
            </a:extLst>
          </p:cNvPr>
          <p:cNvSpPr txBox="1"/>
          <p:nvPr/>
        </p:nvSpPr>
        <p:spPr>
          <a:xfrm>
            <a:off x="10222907" y="11838641"/>
            <a:ext cx="1923316" cy="1061789"/>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chemeClr val="dk1"/>
              </a:buClr>
              <a:buSzPts val="800"/>
              <a:buFont typeface="Arial"/>
              <a:buNone/>
            </a:pPr>
            <a:r>
              <a:rPr lang="en-US" sz="900" b="1" i="0" u="none" strike="noStrike" cap="none" dirty="0">
                <a:solidFill>
                  <a:schemeClr val="dk1"/>
                </a:solidFill>
                <a:latin typeface="Calibri"/>
                <a:ea typeface="Calibri"/>
                <a:cs typeface="Calibri"/>
                <a:sym typeface="Calibri"/>
              </a:rPr>
              <a:t>You will </a:t>
            </a:r>
            <a:r>
              <a:rPr lang="en-US" sz="900" b="1" dirty="0">
                <a:solidFill>
                  <a:schemeClr val="dk1"/>
                </a:solidFill>
                <a:latin typeface="Calibri"/>
                <a:ea typeface="Calibri"/>
                <a:cs typeface="Calibri"/>
                <a:sym typeface="Calibri"/>
              </a:rPr>
              <a:t>learn how to identify and the potential impacts of hazards in HSC settings, how to recognise signs of harm and abuse and the need for safeguarding. You will look at different legislative acts and the implementation of policies and procedures.</a:t>
            </a:r>
            <a:endParaRPr sz="1400" b="0" i="0" u="none" strike="noStrike" cap="none" dirty="0">
              <a:solidFill>
                <a:srgbClr val="000000"/>
              </a:solidFill>
              <a:latin typeface="Arial"/>
              <a:ea typeface="Arial"/>
              <a:cs typeface="Arial"/>
              <a:sym typeface="Arial"/>
            </a:endParaRPr>
          </a:p>
        </p:txBody>
      </p:sp>
      <p:sp>
        <p:nvSpPr>
          <p:cNvPr id="58" name="Google Shape;116;p8">
            <a:extLst>
              <a:ext uri="{FF2B5EF4-FFF2-40B4-BE49-F238E27FC236}">
                <a16:creationId xmlns:a16="http://schemas.microsoft.com/office/drawing/2014/main" id="{C5009128-4F97-C837-721F-461945C989BD}"/>
              </a:ext>
            </a:extLst>
          </p:cNvPr>
          <p:cNvSpPr/>
          <p:nvPr/>
        </p:nvSpPr>
        <p:spPr>
          <a:xfrm>
            <a:off x="8626405" y="11139542"/>
            <a:ext cx="763500" cy="724200"/>
          </a:xfrm>
          <a:prstGeom prst="ellipse">
            <a:avLst/>
          </a:prstGeom>
          <a:solidFill>
            <a:srgbClr val="FF3399"/>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2 LO4</a:t>
            </a:r>
            <a:endParaRPr sz="1400" b="0" i="0" u="none" strike="noStrike" cap="none" dirty="0">
              <a:solidFill>
                <a:srgbClr val="000000"/>
              </a:solidFill>
              <a:latin typeface="Arial"/>
              <a:ea typeface="Arial"/>
              <a:cs typeface="Arial"/>
              <a:sym typeface="Arial"/>
            </a:endParaRPr>
          </a:p>
        </p:txBody>
      </p:sp>
      <p:sp>
        <p:nvSpPr>
          <p:cNvPr id="60" name="Google Shape;53;p8">
            <a:extLst>
              <a:ext uri="{FF2B5EF4-FFF2-40B4-BE49-F238E27FC236}">
                <a16:creationId xmlns:a16="http://schemas.microsoft.com/office/drawing/2014/main" id="{278D0D51-2FC0-1990-33FD-42025F9760A5}"/>
              </a:ext>
            </a:extLst>
          </p:cNvPr>
          <p:cNvSpPr txBox="1"/>
          <p:nvPr/>
        </p:nvSpPr>
        <p:spPr>
          <a:xfrm>
            <a:off x="9888590" y="10708030"/>
            <a:ext cx="2201752" cy="778638"/>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800"/>
              <a:buFont typeface="Arial"/>
              <a:buNone/>
            </a:pPr>
            <a:r>
              <a:rPr lang="en-US" sz="900" b="1" i="0" u="none" strike="noStrike" cap="none" dirty="0">
                <a:solidFill>
                  <a:schemeClr val="dk1"/>
                </a:solidFill>
                <a:latin typeface="Calibri"/>
                <a:ea typeface="Calibri"/>
                <a:cs typeface="Calibri"/>
                <a:sym typeface="Calibri"/>
              </a:rPr>
              <a:t>You will </a:t>
            </a:r>
            <a:r>
              <a:rPr lang="en-US" sz="900" b="1" dirty="0">
                <a:solidFill>
                  <a:schemeClr val="dk1"/>
                </a:solidFill>
                <a:latin typeface="Calibri"/>
                <a:ea typeface="Calibri"/>
                <a:cs typeface="Calibri"/>
                <a:sym typeface="Calibri"/>
              </a:rPr>
              <a:t>learn how best practice in HSC can be applied, look at real case studies and be able to identify signs of abuse and prejudice, and learn how to take action or respond to discriminatory practices.</a:t>
            </a:r>
            <a:endParaRPr sz="1500" b="0" i="0" u="none" strike="noStrike" cap="none" dirty="0">
              <a:solidFill>
                <a:srgbClr val="000000"/>
              </a:solidFill>
              <a:latin typeface="Arial"/>
              <a:ea typeface="Arial"/>
              <a:cs typeface="Arial"/>
              <a:sym typeface="Arial"/>
            </a:endParaRPr>
          </a:p>
        </p:txBody>
      </p:sp>
      <p:sp>
        <p:nvSpPr>
          <p:cNvPr id="61" name="Google Shape;52;p8">
            <a:extLst>
              <a:ext uri="{FF2B5EF4-FFF2-40B4-BE49-F238E27FC236}">
                <a16:creationId xmlns:a16="http://schemas.microsoft.com/office/drawing/2014/main" id="{116FC79A-E730-3E15-F7A2-DF46795F4FAB}"/>
              </a:ext>
            </a:extLst>
          </p:cNvPr>
          <p:cNvSpPr txBox="1"/>
          <p:nvPr/>
        </p:nvSpPr>
        <p:spPr>
          <a:xfrm>
            <a:off x="9865310" y="10126612"/>
            <a:ext cx="2080418" cy="646290"/>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050"/>
              <a:buFont typeface="Arial"/>
              <a:buNone/>
            </a:pPr>
            <a:r>
              <a:rPr lang="en-US" sz="1200" b="1" dirty="0">
                <a:solidFill>
                  <a:schemeClr val="dk1"/>
                </a:solidFill>
                <a:latin typeface="Calibri"/>
                <a:ea typeface="Calibri"/>
                <a:cs typeface="Calibri"/>
                <a:sym typeface="Calibri"/>
              </a:rPr>
              <a:t>Unit 2: LO4 Understand how equality and diversity are promoted</a:t>
            </a:r>
            <a:endParaRPr sz="1200" b="0" i="0" u="none" strike="noStrike" cap="none" dirty="0">
              <a:solidFill>
                <a:srgbClr val="000000"/>
              </a:solidFill>
              <a:latin typeface="Arial"/>
              <a:ea typeface="Arial"/>
              <a:cs typeface="Arial"/>
              <a:sym typeface="Arial"/>
            </a:endParaRPr>
          </a:p>
        </p:txBody>
      </p:sp>
      <p:cxnSp>
        <p:nvCxnSpPr>
          <p:cNvPr id="64" name="Straight Arrow Connector 63">
            <a:extLst>
              <a:ext uri="{FF2B5EF4-FFF2-40B4-BE49-F238E27FC236}">
                <a16:creationId xmlns:a16="http://schemas.microsoft.com/office/drawing/2014/main" id="{0F495DC7-61FC-5B79-48F6-427CC3DACF4A}"/>
              </a:ext>
            </a:extLst>
          </p:cNvPr>
          <p:cNvCxnSpPr>
            <a:cxnSpLocks/>
          </p:cNvCxnSpPr>
          <p:nvPr/>
        </p:nvCxnSpPr>
        <p:spPr>
          <a:xfrm flipH="1">
            <a:off x="10007573" y="11863742"/>
            <a:ext cx="167481" cy="505793"/>
          </a:xfrm>
          <a:prstGeom prst="straightConnector1">
            <a:avLst/>
          </a:prstGeom>
          <a:ln w="73025">
            <a:solidFill>
              <a:srgbClr val="FF3399"/>
            </a:solidFill>
            <a:tailEnd type="oval"/>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DA1CC93-41BF-80DD-4DC0-E671060A11FF}"/>
              </a:ext>
            </a:extLst>
          </p:cNvPr>
          <p:cNvCxnSpPr>
            <a:cxnSpLocks/>
          </p:cNvCxnSpPr>
          <p:nvPr/>
        </p:nvCxnSpPr>
        <p:spPr>
          <a:xfrm flipH="1">
            <a:off x="9568600" y="11205853"/>
            <a:ext cx="287277" cy="249479"/>
          </a:xfrm>
          <a:prstGeom prst="straightConnector1">
            <a:avLst/>
          </a:prstGeom>
          <a:ln w="73025">
            <a:solidFill>
              <a:srgbClr val="FF3399"/>
            </a:solidFill>
            <a:tailEnd type="oval"/>
          </a:ln>
        </p:spPr>
        <p:style>
          <a:lnRef idx="1">
            <a:schemeClr val="accent1"/>
          </a:lnRef>
          <a:fillRef idx="0">
            <a:schemeClr val="accent1"/>
          </a:fillRef>
          <a:effectRef idx="0">
            <a:schemeClr val="accent1"/>
          </a:effectRef>
          <a:fontRef idx="minor">
            <a:schemeClr val="tx1"/>
          </a:fontRef>
        </p:style>
      </p:cxnSp>
      <p:sp>
        <p:nvSpPr>
          <p:cNvPr id="76" name="Google Shape;107;p8">
            <a:extLst>
              <a:ext uri="{FF2B5EF4-FFF2-40B4-BE49-F238E27FC236}">
                <a16:creationId xmlns:a16="http://schemas.microsoft.com/office/drawing/2014/main" id="{C06536E5-5D69-EBB1-2F89-48AE542A0047}"/>
              </a:ext>
            </a:extLst>
          </p:cNvPr>
          <p:cNvSpPr/>
          <p:nvPr/>
        </p:nvSpPr>
        <p:spPr>
          <a:xfrm>
            <a:off x="6888949" y="10707128"/>
            <a:ext cx="763500" cy="763500"/>
          </a:xfrm>
          <a:prstGeom prst="ellipse">
            <a:avLst/>
          </a:prstGeom>
          <a:gradFill>
            <a:gsLst>
              <a:gs pos="0">
                <a:schemeClr val="lt1"/>
              </a:gs>
              <a:gs pos="50000">
                <a:srgbClr val="F2F2F2"/>
              </a:gs>
              <a:gs pos="100000">
                <a:srgbClr val="D8D8D8"/>
              </a:gs>
            </a:gsLst>
            <a:lin ang="5400000" scaled="0"/>
          </a:gra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b="1" dirty="0">
                <a:solidFill>
                  <a:srgbClr val="C00000"/>
                </a:solidFill>
                <a:latin typeface="Calibri"/>
                <a:ea typeface="Calibri"/>
                <a:cs typeface="Calibri"/>
                <a:sym typeface="Calibri"/>
              </a:rPr>
              <a:t>Unit 2 Exam</a:t>
            </a:r>
            <a:endParaRPr sz="1400" b="0" i="0" u="none" strike="noStrike" cap="none" dirty="0">
              <a:solidFill>
                <a:srgbClr val="000000"/>
              </a:solidFill>
              <a:latin typeface="Arial"/>
              <a:ea typeface="Arial"/>
              <a:cs typeface="Arial"/>
              <a:sym typeface="Arial"/>
            </a:endParaRPr>
          </a:p>
        </p:txBody>
      </p:sp>
      <p:sp>
        <p:nvSpPr>
          <p:cNvPr id="77" name="Google Shape;118;p8">
            <a:extLst>
              <a:ext uri="{FF2B5EF4-FFF2-40B4-BE49-F238E27FC236}">
                <a16:creationId xmlns:a16="http://schemas.microsoft.com/office/drawing/2014/main" id="{5447A945-91D2-3759-5DAA-E5FDE20EE61B}"/>
              </a:ext>
            </a:extLst>
          </p:cNvPr>
          <p:cNvSpPr/>
          <p:nvPr/>
        </p:nvSpPr>
        <p:spPr>
          <a:xfrm>
            <a:off x="5995687" y="10669685"/>
            <a:ext cx="763500" cy="724200"/>
          </a:xfrm>
          <a:prstGeom prst="ellipse">
            <a:avLst/>
          </a:prstGeom>
          <a:solidFill>
            <a:srgbClr val="C24699"/>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3 LO2</a:t>
            </a:r>
            <a:endParaRPr sz="1400" b="0" i="0" u="none" strike="noStrike" cap="none" dirty="0">
              <a:solidFill>
                <a:srgbClr val="000000"/>
              </a:solidFill>
              <a:latin typeface="Arial"/>
              <a:ea typeface="Arial"/>
              <a:cs typeface="Arial"/>
              <a:sym typeface="Arial"/>
            </a:endParaRPr>
          </a:p>
        </p:txBody>
      </p:sp>
      <p:sp>
        <p:nvSpPr>
          <p:cNvPr id="78" name="Google Shape;175;p9">
            <a:extLst>
              <a:ext uri="{FF2B5EF4-FFF2-40B4-BE49-F238E27FC236}">
                <a16:creationId xmlns:a16="http://schemas.microsoft.com/office/drawing/2014/main" id="{B3D16663-6AFE-96CF-C814-807648D8DB08}"/>
              </a:ext>
            </a:extLst>
          </p:cNvPr>
          <p:cNvSpPr txBox="1"/>
          <p:nvPr/>
        </p:nvSpPr>
        <p:spPr>
          <a:xfrm>
            <a:off x="2297955" y="11599711"/>
            <a:ext cx="3476758" cy="646290"/>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3: LO2 Understand how legislation policies and procedures promote health, safety and security in health, social care and childcare environments </a:t>
            </a:r>
            <a:endParaRPr sz="1400" b="0" i="0" u="none" strike="noStrike" cap="none" dirty="0">
              <a:solidFill>
                <a:srgbClr val="000000"/>
              </a:solidFill>
              <a:latin typeface="Arial"/>
              <a:ea typeface="Arial"/>
              <a:cs typeface="Arial"/>
              <a:sym typeface="Arial"/>
            </a:endParaRPr>
          </a:p>
        </p:txBody>
      </p:sp>
      <p:sp>
        <p:nvSpPr>
          <p:cNvPr id="79" name="Google Shape;85;p8">
            <a:extLst>
              <a:ext uri="{FF2B5EF4-FFF2-40B4-BE49-F238E27FC236}">
                <a16:creationId xmlns:a16="http://schemas.microsoft.com/office/drawing/2014/main" id="{14F53553-EB35-512A-DA62-3B9C8F512D0B}"/>
              </a:ext>
            </a:extLst>
          </p:cNvPr>
          <p:cNvSpPr txBox="1"/>
          <p:nvPr/>
        </p:nvSpPr>
        <p:spPr>
          <a:xfrm>
            <a:off x="2483874" y="12166886"/>
            <a:ext cx="3225729" cy="6462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chemeClr val="dk1"/>
              </a:buClr>
              <a:buSzPts val="800"/>
              <a:buFont typeface="Arial"/>
              <a:buNone/>
            </a:pPr>
            <a:r>
              <a:rPr lang="en-US" sz="900" b="1" i="0" u="none" strike="noStrike" cap="none" dirty="0">
                <a:solidFill>
                  <a:schemeClr val="dk1"/>
                </a:solidFill>
                <a:latin typeface="Calibri"/>
                <a:ea typeface="Calibri"/>
                <a:cs typeface="Calibri"/>
                <a:sym typeface="Calibri"/>
              </a:rPr>
              <a:t>You will </a:t>
            </a:r>
            <a:r>
              <a:rPr lang="en-US" sz="900" b="1" dirty="0">
                <a:solidFill>
                  <a:schemeClr val="dk1"/>
                </a:solidFill>
                <a:latin typeface="Calibri"/>
                <a:ea typeface="Calibri"/>
                <a:cs typeface="Calibri"/>
                <a:sym typeface="Calibri"/>
              </a:rPr>
              <a:t>learn different types of legislation.  You will also know how to recognise signs of harm and abuse and the need for safeguarding. You will look at different legislative acts and the implementation of policies and procedures.</a:t>
            </a:r>
            <a:endParaRPr sz="1400" b="0" i="0" u="none" strike="noStrike" cap="none" dirty="0">
              <a:solidFill>
                <a:srgbClr val="000000"/>
              </a:solidFill>
              <a:latin typeface="Arial"/>
              <a:ea typeface="Arial"/>
              <a:cs typeface="Arial"/>
              <a:sym typeface="Arial"/>
            </a:endParaRPr>
          </a:p>
        </p:txBody>
      </p:sp>
      <p:sp>
        <p:nvSpPr>
          <p:cNvPr id="81" name="Google Shape;157;p9">
            <a:extLst>
              <a:ext uri="{FF2B5EF4-FFF2-40B4-BE49-F238E27FC236}">
                <a16:creationId xmlns:a16="http://schemas.microsoft.com/office/drawing/2014/main" id="{18517594-250B-1A5C-A516-C08896198272}"/>
              </a:ext>
            </a:extLst>
          </p:cNvPr>
          <p:cNvSpPr txBox="1"/>
          <p:nvPr/>
        </p:nvSpPr>
        <p:spPr>
          <a:xfrm>
            <a:off x="6734105" y="11896090"/>
            <a:ext cx="1302825" cy="50790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just" rtl="0">
              <a:lnSpc>
                <a:spcPct val="100000"/>
              </a:lnSpc>
              <a:spcBef>
                <a:spcPts val="0"/>
              </a:spcBef>
              <a:spcAft>
                <a:spcPts val="0"/>
              </a:spcAft>
              <a:buClr>
                <a:srgbClr val="000000"/>
              </a:buClr>
              <a:buSzPts val="900"/>
              <a:buFont typeface="Arial"/>
              <a:buNone/>
            </a:pPr>
            <a:r>
              <a:rPr lang="en-US" sz="900" b="1" dirty="0">
                <a:latin typeface="Calibri"/>
                <a:ea typeface="Calibri"/>
                <a:cs typeface="Calibri"/>
                <a:sym typeface="Calibri"/>
              </a:rPr>
              <a:t>You will take a 1.5 hour paper that will assess all of the learning objectives.</a:t>
            </a:r>
            <a:endParaRPr sz="900" b="1" i="0" u="none" strike="noStrike" cap="none" dirty="0">
              <a:solidFill>
                <a:srgbClr val="000000"/>
              </a:solidFill>
              <a:latin typeface="Calibri"/>
              <a:ea typeface="Calibri"/>
              <a:cs typeface="Calibri"/>
              <a:sym typeface="Calibri"/>
            </a:endParaRPr>
          </a:p>
        </p:txBody>
      </p:sp>
      <p:sp>
        <p:nvSpPr>
          <p:cNvPr id="85" name="Google Shape;156;p9">
            <a:extLst>
              <a:ext uri="{FF2B5EF4-FFF2-40B4-BE49-F238E27FC236}">
                <a16:creationId xmlns:a16="http://schemas.microsoft.com/office/drawing/2014/main" id="{B1FE3C6F-FAF8-2126-6F98-5B513AFAAF15}"/>
              </a:ext>
            </a:extLst>
          </p:cNvPr>
          <p:cNvSpPr txBox="1"/>
          <p:nvPr/>
        </p:nvSpPr>
        <p:spPr>
          <a:xfrm>
            <a:off x="6755884" y="11674019"/>
            <a:ext cx="1306383" cy="276900"/>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2 Exam</a:t>
            </a:r>
            <a:endParaRPr sz="1400" b="0" i="0" u="none" strike="noStrike" cap="none" dirty="0">
              <a:solidFill>
                <a:srgbClr val="000000"/>
              </a:solidFill>
              <a:latin typeface="Arial"/>
              <a:ea typeface="Arial"/>
              <a:cs typeface="Arial"/>
              <a:sym typeface="Arial"/>
            </a:endParaRPr>
          </a:p>
        </p:txBody>
      </p:sp>
      <p:sp>
        <p:nvSpPr>
          <p:cNvPr id="93" name="Google Shape;117;p8">
            <a:extLst>
              <a:ext uri="{FF2B5EF4-FFF2-40B4-BE49-F238E27FC236}">
                <a16:creationId xmlns:a16="http://schemas.microsoft.com/office/drawing/2014/main" id="{C269921C-9110-02C2-1547-CF1B12A45E4D}"/>
              </a:ext>
            </a:extLst>
          </p:cNvPr>
          <p:cNvSpPr/>
          <p:nvPr/>
        </p:nvSpPr>
        <p:spPr>
          <a:xfrm>
            <a:off x="5118940" y="10712631"/>
            <a:ext cx="763500" cy="724200"/>
          </a:xfrm>
          <a:prstGeom prst="ellipse">
            <a:avLst/>
          </a:prstGeom>
          <a:solidFill>
            <a:srgbClr val="A5CD28"/>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b="1" dirty="0">
                <a:solidFill>
                  <a:schemeClr val="dk1"/>
                </a:solidFill>
                <a:latin typeface="Calibri"/>
                <a:cs typeface="Calibri"/>
              </a:rPr>
              <a:t>Unit 4 LO1</a:t>
            </a:r>
          </a:p>
        </p:txBody>
      </p:sp>
      <p:sp>
        <p:nvSpPr>
          <p:cNvPr id="95" name="Google Shape;55;p8">
            <a:extLst>
              <a:ext uri="{FF2B5EF4-FFF2-40B4-BE49-F238E27FC236}">
                <a16:creationId xmlns:a16="http://schemas.microsoft.com/office/drawing/2014/main" id="{EF608422-6311-D8F1-DFEF-E6F1B79E985B}"/>
              </a:ext>
            </a:extLst>
          </p:cNvPr>
          <p:cNvSpPr txBox="1"/>
          <p:nvPr/>
        </p:nvSpPr>
        <p:spPr>
          <a:xfrm>
            <a:off x="4908652" y="9797972"/>
            <a:ext cx="2560280" cy="276959"/>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4: LO1 Cardiovascular system</a:t>
            </a:r>
            <a:endParaRPr sz="1400" b="0" i="0" u="none" strike="noStrike" cap="none" dirty="0">
              <a:solidFill>
                <a:srgbClr val="000000"/>
              </a:solidFill>
              <a:latin typeface="Arial"/>
              <a:ea typeface="Arial"/>
              <a:cs typeface="Arial"/>
              <a:sym typeface="Arial"/>
            </a:endParaRPr>
          </a:p>
        </p:txBody>
      </p:sp>
      <p:sp>
        <p:nvSpPr>
          <p:cNvPr id="97" name="Google Shape;56;p8">
            <a:extLst>
              <a:ext uri="{FF2B5EF4-FFF2-40B4-BE49-F238E27FC236}">
                <a16:creationId xmlns:a16="http://schemas.microsoft.com/office/drawing/2014/main" id="{751C9231-A305-BEB9-08B0-B2B38ACA4210}"/>
              </a:ext>
            </a:extLst>
          </p:cNvPr>
          <p:cNvSpPr txBox="1"/>
          <p:nvPr/>
        </p:nvSpPr>
        <p:spPr>
          <a:xfrm>
            <a:off x="4933931" y="10056597"/>
            <a:ext cx="2644344" cy="369291"/>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900"/>
              <a:buFont typeface="Arial"/>
              <a:buNone/>
            </a:pPr>
            <a:r>
              <a:rPr lang="en-US" sz="900" b="1" i="0" u="none" strike="noStrike" cap="none" dirty="0">
                <a:solidFill>
                  <a:schemeClr val="dk1"/>
                </a:solidFill>
                <a:latin typeface="Calibri"/>
                <a:ea typeface="Calibri"/>
                <a:cs typeface="Calibri"/>
                <a:sym typeface="Calibri"/>
              </a:rPr>
              <a:t>Structure and function of the heart, blood and blood vessels</a:t>
            </a:r>
            <a:r>
              <a:rPr lang="en-US" sz="900" b="1" dirty="0">
                <a:solidFill>
                  <a:schemeClr val="dk1"/>
                </a:solidFill>
                <a:latin typeface="Calibri"/>
                <a:ea typeface="Calibri"/>
                <a:cs typeface="Calibri"/>
                <a:sym typeface="Calibri"/>
              </a:rPr>
              <a:t>, the cardiac cycle </a:t>
            </a:r>
            <a:r>
              <a:rPr lang="en-US" sz="900" b="1" i="0" u="none" strike="noStrike" cap="none" dirty="0">
                <a:solidFill>
                  <a:schemeClr val="dk1"/>
                </a:solidFill>
                <a:latin typeface="Calibri"/>
                <a:ea typeface="Calibri"/>
                <a:cs typeface="Calibri"/>
                <a:sym typeface="Calibri"/>
              </a:rPr>
              <a:t>and disorders </a:t>
            </a:r>
            <a:endParaRPr sz="1400" b="0" i="0" u="none" strike="noStrike" cap="none" dirty="0">
              <a:solidFill>
                <a:srgbClr val="000000"/>
              </a:solidFill>
              <a:latin typeface="Arial"/>
              <a:ea typeface="Arial"/>
              <a:cs typeface="Arial"/>
              <a:sym typeface="Arial"/>
            </a:endParaRPr>
          </a:p>
        </p:txBody>
      </p:sp>
      <p:sp>
        <p:nvSpPr>
          <p:cNvPr id="104" name="Google Shape;104;p8">
            <a:extLst>
              <a:ext uri="{FF2B5EF4-FFF2-40B4-BE49-F238E27FC236}">
                <a16:creationId xmlns:a16="http://schemas.microsoft.com/office/drawing/2014/main" id="{C69DA6B6-1211-DC2D-96B6-F9FD825BFDF1}"/>
              </a:ext>
            </a:extLst>
          </p:cNvPr>
          <p:cNvSpPr/>
          <p:nvPr/>
        </p:nvSpPr>
        <p:spPr>
          <a:xfrm>
            <a:off x="2631522" y="10301744"/>
            <a:ext cx="763500" cy="724200"/>
          </a:xfrm>
          <a:prstGeom prst="ellipse">
            <a:avLst/>
          </a:prstGeom>
          <a:solidFill>
            <a:srgbClr val="A5CD28"/>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4 LO2</a:t>
            </a:r>
            <a:endParaRPr sz="1400" b="0" i="0" u="none" strike="noStrike" cap="none" dirty="0">
              <a:solidFill>
                <a:srgbClr val="000000"/>
              </a:solidFill>
              <a:latin typeface="Arial"/>
              <a:ea typeface="Arial"/>
              <a:cs typeface="Arial"/>
              <a:sym typeface="Arial"/>
            </a:endParaRPr>
          </a:p>
        </p:txBody>
      </p:sp>
      <p:sp>
        <p:nvSpPr>
          <p:cNvPr id="106" name="Google Shape;183;p9">
            <a:extLst>
              <a:ext uri="{FF2B5EF4-FFF2-40B4-BE49-F238E27FC236}">
                <a16:creationId xmlns:a16="http://schemas.microsoft.com/office/drawing/2014/main" id="{802A8DB1-1B0E-2DBF-E800-A1A0A429F7AC}"/>
              </a:ext>
            </a:extLst>
          </p:cNvPr>
          <p:cNvSpPr/>
          <p:nvPr/>
        </p:nvSpPr>
        <p:spPr>
          <a:xfrm>
            <a:off x="3392356" y="10643358"/>
            <a:ext cx="763500" cy="724200"/>
          </a:xfrm>
          <a:prstGeom prst="ellipse">
            <a:avLst/>
          </a:prstGeom>
          <a:solidFill>
            <a:srgbClr val="C24699"/>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3 LO3</a:t>
            </a:r>
            <a:endParaRPr sz="900" b="1" i="0" u="none" strike="noStrike" cap="none" dirty="0">
              <a:solidFill>
                <a:schemeClr val="dk1"/>
              </a:solidFill>
              <a:latin typeface="Calibri"/>
              <a:ea typeface="Calibri"/>
              <a:cs typeface="Calibri"/>
              <a:sym typeface="Calibri"/>
            </a:endParaRPr>
          </a:p>
        </p:txBody>
      </p:sp>
      <p:sp>
        <p:nvSpPr>
          <p:cNvPr id="109" name="Google Shape;175;p9">
            <a:extLst>
              <a:ext uri="{FF2B5EF4-FFF2-40B4-BE49-F238E27FC236}">
                <a16:creationId xmlns:a16="http://schemas.microsoft.com/office/drawing/2014/main" id="{B99EDD12-C912-0EBB-C866-C242E7F2B7FD}"/>
              </a:ext>
            </a:extLst>
          </p:cNvPr>
          <p:cNvSpPr txBox="1"/>
          <p:nvPr/>
        </p:nvSpPr>
        <p:spPr>
          <a:xfrm>
            <a:off x="-32383" y="10095137"/>
            <a:ext cx="1990437" cy="646290"/>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3: LO3 Understand the roles and responsibilities involved in health and security </a:t>
            </a:r>
            <a:endParaRPr sz="1400" b="0" i="0" u="none" strike="noStrike" cap="none" dirty="0">
              <a:solidFill>
                <a:srgbClr val="000000"/>
              </a:solidFill>
              <a:latin typeface="Arial"/>
              <a:ea typeface="Arial"/>
              <a:cs typeface="Arial"/>
              <a:sym typeface="Arial"/>
            </a:endParaRPr>
          </a:p>
        </p:txBody>
      </p:sp>
      <p:sp>
        <p:nvSpPr>
          <p:cNvPr id="115" name="Google Shape;176;p9">
            <a:extLst>
              <a:ext uri="{FF2B5EF4-FFF2-40B4-BE49-F238E27FC236}">
                <a16:creationId xmlns:a16="http://schemas.microsoft.com/office/drawing/2014/main" id="{9B6F9E1A-99AD-D941-8281-02E7CDD85EBA}"/>
              </a:ext>
            </a:extLst>
          </p:cNvPr>
          <p:cNvSpPr txBox="1"/>
          <p:nvPr/>
        </p:nvSpPr>
        <p:spPr>
          <a:xfrm>
            <a:off x="6716" y="10720684"/>
            <a:ext cx="2250200" cy="6462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900"/>
              <a:buFont typeface="Arial"/>
              <a:buNone/>
            </a:pPr>
            <a:r>
              <a:rPr lang="en-US" sz="900" b="1" i="0" u="none" strike="noStrike" cap="none" dirty="0">
                <a:solidFill>
                  <a:schemeClr val="dk1"/>
                </a:solidFill>
                <a:latin typeface="Calibri"/>
                <a:ea typeface="Calibri"/>
                <a:cs typeface="Calibri"/>
                <a:sym typeface="Calibri"/>
              </a:rPr>
              <a:t>You will l</a:t>
            </a:r>
            <a:r>
              <a:rPr lang="en-US" sz="900" b="1" dirty="0">
                <a:solidFill>
                  <a:schemeClr val="dk1"/>
                </a:solidFill>
                <a:latin typeface="Calibri"/>
                <a:ea typeface="Calibri"/>
                <a:cs typeface="Calibri"/>
                <a:sym typeface="Calibri"/>
              </a:rPr>
              <a:t>earn about a range of roles in HSC, the responsibilities of those in these roles and the consequences of not meeting those responsibilities. </a:t>
            </a:r>
            <a:endParaRPr sz="1400" b="0" i="0" u="none" strike="noStrike" cap="none" dirty="0">
              <a:solidFill>
                <a:srgbClr val="000000"/>
              </a:solidFill>
              <a:latin typeface="Arial"/>
              <a:ea typeface="Arial"/>
              <a:cs typeface="Arial"/>
              <a:sym typeface="Arial"/>
            </a:endParaRPr>
          </a:p>
        </p:txBody>
      </p:sp>
      <p:sp>
        <p:nvSpPr>
          <p:cNvPr id="119" name="TextBox 1">
            <a:extLst>
              <a:ext uri="{FF2B5EF4-FFF2-40B4-BE49-F238E27FC236}">
                <a16:creationId xmlns:a16="http://schemas.microsoft.com/office/drawing/2014/main" id="{574071B6-6968-FB8D-80AC-649FB8E51074}"/>
              </a:ext>
            </a:extLst>
          </p:cNvPr>
          <p:cNvSpPr txBox="1"/>
          <p:nvPr/>
        </p:nvSpPr>
        <p:spPr>
          <a:xfrm>
            <a:off x="3256197" y="8849527"/>
            <a:ext cx="1964333"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b="1" dirty="0">
                <a:latin typeface="Calibri"/>
              </a:rPr>
              <a:t>Unit 4: LO2 Respiratory System</a:t>
            </a:r>
            <a:endParaRPr lang="en-GB" dirty="0"/>
          </a:p>
        </p:txBody>
      </p:sp>
      <p:sp>
        <p:nvSpPr>
          <p:cNvPr id="122" name="TextBox 1">
            <a:extLst>
              <a:ext uri="{FF2B5EF4-FFF2-40B4-BE49-F238E27FC236}">
                <a16:creationId xmlns:a16="http://schemas.microsoft.com/office/drawing/2014/main" id="{942804FF-8767-05DF-D352-6551B4ADF394}"/>
              </a:ext>
            </a:extLst>
          </p:cNvPr>
          <p:cNvSpPr txBox="1"/>
          <p:nvPr/>
        </p:nvSpPr>
        <p:spPr>
          <a:xfrm>
            <a:off x="3033461" y="9247729"/>
            <a:ext cx="1862551" cy="86177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000" dirty="0">
                <a:latin typeface="Calibri"/>
              </a:rPr>
              <a:t>You will learn about the structure and function of the respiratory system, breathing in and out and disorders that can affect it.</a:t>
            </a:r>
            <a:endParaRPr lang="en-GB" sz="1000" dirty="0"/>
          </a:p>
        </p:txBody>
      </p:sp>
      <p:sp>
        <p:nvSpPr>
          <p:cNvPr id="123" name="Google Shape;93;p8">
            <a:extLst>
              <a:ext uri="{FF2B5EF4-FFF2-40B4-BE49-F238E27FC236}">
                <a16:creationId xmlns:a16="http://schemas.microsoft.com/office/drawing/2014/main" id="{C57A9BF4-94CB-544F-C7C6-13720654331D}"/>
              </a:ext>
            </a:extLst>
          </p:cNvPr>
          <p:cNvSpPr/>
          <p:nvPr/>
        </p:nvSpPr>
        <p:spPr>
          <a:xfrm>
            <a:off x="2114007" y="9692243"/>
            <a:ext cx="763500" cy="724200"/>
          </a:xfrm>
          <a:prstGeom prst="ellipse">
            <a:avLst/>
          </a:prstGeom>
          <a:solidFill>
            <a:srgbClr val="E8C25C"/>
          </a:soli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Calibri"/>
                <a:ea typeface="Calibri"/>
                <a:cs typeface="Calibri"/>
                <a:sym typeface="Calibri"/>
              </a:rPr>
              <a:t>Term 5</a:t>
            </a:r>
            <a:endParaRPr lang="en-US" sz="1400" b="1" i="0" u="none" strike="noStrike" cap="none" dirty="0">
              <a:solidFill>
                <a:schemeClr val="lt1"/>
              </a:solidFill>
              <a:latin typeface="Calibri"/>
              <a:cs typeface="Calibri"/>
            </a:endParaRPr>
          </a:p>
        </p:txBody>
      </p:sp>
      <p:sp>
        <p:nvSpPr>
          <p:cNvPr id="3" name="Google Shape;205;p9">
            <a:extLst>
              <a:ext uri="{FF2B5EF4-FFF2-40B4-BE49-F238E27FC236}">
                <a16:creationId xmlns:a16="http://schemas.microsoft.com/office/drawing/2014/main" id="{CA1C296F-D4D5-CFBD-6FFE-09866214E093}"/>
              </a:ext>
            </a:extLst>
          </p:cNvPr>
          <p:cNvSpPr/>
          <p:nvPr/>
        </p:nvSpPr>
        <p:spPr>
          <a:xfrm>
            <a:off x="2190508" y="8873600"/>
            <a:ext cx="763500" cy="724200"/>
          </a:xfrm>
          <a:prstGeom prst="ellipse">
            <a:avLst/>
          </a:prstGeom>
          <a:solidFill>
            <a:srgbClr val="C24699"/>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3 LO4</a:t>
            </a:r>
            <a:endParaRPr sz="900" b="1" i="0" u="none" strike="noStrike" cap="none" dirty="0">
              <a:solidFill>
                <a:schemeClr val="dk1"/>
              </a:solidFill>
              <a:latin typeface="Calibri"/>
              <a:ea typeface="Calibri"/>
              <a:cs typeface="Calibri"/>
              <a:sym typeface="Calibri"/>
            </a:endParaRPr>
          </a:p>
        </p:txBody>
      </p:sp>
      <p:sp>
        <p:nvSpPr>
          <p:cNvPr id="4" name="Google Shape;175;p9">
            <a:extLst>
              <a:ext uri="{FF2B5EF4-FFF2-40B4-BE49-F238E27FC236}">
                <a16:creationId xmlns:a16="http://schemas.microsoft.com/office/drawing/2014/main" id="{FE7B9710-B5AB-AB51-FD5F-598DE26C5F9D}"/>
              </a:ext>
            </a:extLst>
          </p:cNvPr>
          <p:cNvSpPr txBox="1"/>
          <p:nvPr/>
        </p:nvSpPr>
        <p:spPr>
          <a:xfrm>
            <a:off x="0" y="8278374"/>
            <a:ext cx="2002532" cy="646290"/>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3: LO3 Understand the roles and responsibilities involved in health and security </a:t>
            </a:r>
            <a:endParaRPr sz="1400" b="0" i="0" u="none" strike="noStrike" cap="none" dirty="0">
              <a:solidFill>
                <a:srgbClr val="000000"/>
              </a:solidFill>
              <a:latin typeface="Arial"/>
              <a:ea typeface="Arial"/>
              <a:cs typeface="Arial"/>
              <a:sym typeface="Arial"/>
            </a:endParaRPr>
          </a:p>
        </p:txBody>
      </p:sp>
      <p:sp>
        <p:nvSpPr>
          <p:cNvPr id="8" name="Google Shape;176;p9">
            <a:extLst>
              <a:ext uri="{FF2B5EF4-FFF2-40B4-BE49-F238E27FC236}">
                <a16:creationId xmlns:a16="http://schemas.microsoft.com/office/drawing/2014/main" id="{F952F6B0-9A1B-CA81-0A01-5A0298E1AF53}"/>
              </a:ext>
            </a:extLst>
          </p:cNvPr>
          <p:cNvSpPr txBox="1"/>
          <p:nvPr/>
        </p:nvSpPr>
        <p:spPr>
          <a:xfrm>
            <a:off x="0" y="8954831"/>
            <a:ext cx="1779375" cy="6462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900"/>
              <a:buFont typeface="Arial"/>
              <a:buNone/>
            </a:pPr>
            <a:r>
              <a:rPr lang="en-US" sz="900" b="1" i="0" u="none" strike="noStrike" cap="none" dirty="0">
                <a:solidFill>
                  <a:schemeClr val="dk1"/>
                </a:solidFill>
                <a:latin typeface="Calibri"/>
                <a:ea typeface="Calibri"/>
                <a:cs typeface="Calibri"/>
                <a:sym typeface="Calibri"/>
              </a:rPr>
              <a:t>You will l</a:t>
            </a:r>
            <a:r>
              <a:rPr lang="en-US" sz="900" b="1" dirty="0">
                <a:solidFill>
                  <a:schemeClr val="dk1"/>
                </a:solidFill>
                <a:latin typeface="Calibri"/>
                <a:ea typeface="Calibri"/>
                <a:cs typeface="Calibri"/>
                <a:sym typeface="Calibri"/>
              </a:rPr>
              <a:t>earn about a range of roles in HSC, the responsibilities of those in these roles and the consequences of not meeting those responsibilities. </a:t>
            </a:r>
            <a:endParaRPr sz="1400" b="0" i="0" u="none" strike="noStrike" cap="none" dirty="0">
              <a:solidFill>
                <a:srgbClr val="000000"/>
              </a:solidFill>
              <a:latin typeface="Arial"/>
              <a:ea typeface="Arial"/>
              <a:cs typeface="Arial"/>
              <a:sym typeface="Arial"/>
            </a:endParaRPr>
          </a:p>
        </p:txBody>
      </p:sp>
      <p:sp>
        <p:nvSpPr>
          <p:cNvPr id="13" name="Google Shape;107;p8">
            <a:extLst>
              <a:ext uri="{FF2B5EF4-FFF2-40B4-BE49-F238E27FC236}">
                <a16:creationId xmlns:a16="http://schemas.microsoft.com/office/drawing/2014/main" id="{2A4D64F8-90BF-6134-BF50-BB8FDDAB3B28}"/>
              </a:ext>
            </a:extLst>
          </p:cNvPr>
          <p:cNvSpPr/>
          <p:nvPr/>
        </p:nvSpPr>
        <p:spPr>
          <a:xfrm>
            <a:off x="2618439" y="8137881"/>
            <a:ext cx="763500" cy="763500"/>
          </a:xfrm>
          <a:prstGeom prst="ellipse">
            <a:avLst/>
          </a:prstGeom>
          <a:gradFill>
            <a:gsLst>
              <a:gs pos="0">
                <a:schemeClr val="lt1"/>
              </a:gs>
              <a:gs pos="50000">
                <a:srgbClr val="F2F2F2"/>
              </a:gs>
              <a:gs pos="100000">
                <a:srgbClr val="D8D8D8"/>
              </a:gs>
            </a:gsLst>
            <a:lin ang="5400000" scaled="0"/>
          </a:gra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b="1" dirty="0">
                <a:solidFill>
                  <a:srgbClr val="C00000"/>
                </a:solidFill>
                <a:latin typeface="Calibri"/>
                <a:ea typeface="Calibri"/>
                <a:cs typeface="Calibri"/>
                <a:sym typeface="Calibri"/>
              </a:rPr>
              <a:t>Unit 3 Exam</a:t>
            </a:r>
            <a:endParaRPr sz="1400" b="0" i="0" u="none" strike="noStrike" cap="none" dirty="0">
              <a:solidFill>
                <a:srgbClr val="000000"/>
              </a:solidFill>
              <a:latin typeface="Arial"/>
              <a:ea typeface="Arial"/>
              <a:cs typeface="Arial"/>
              <a:sym typeface="Arial"/>
            </a:endParaRPr>
          </a:p>
        </p:txBody>
      </p:sp>
      <p:sp>
        <p:nvSpPr>
          <p:cNvPr id="21" name="Google Shape;156;p9">
            <a:extLst>
              <a:ext uri="{FF2B5EF4-FFF2-40B4-BE49-F238E27FC236}">
                <a16:creationId xmlns:a16="http://schemas.microsoft.com/office/drawing/2014/main" id="{B4D96CA3-B9F8-FAFB-D816-724DE24DB65D}"/>
              </a:ext>
            </a:extLst>
          </p:cNvPr>
          <p:cNvSpPr txBox="1"/>
          <p:nvPr/>
        </p:nvSpPr>
        <p:spPr>
          <a:xfrm>
            <a:off x="431407" y="7296830"/>
            <a:ext cx="1306383" cy="276900"/>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3 Exam</a:t>
            </a:r>
            <a:endParaRPr sz="1400" b="0" i="0" u="none" strike="noStrike" cap="none" dirty="0">
              <a:solidFill>
                <a:srgbClr val="000000"/>
              </a:solidFill>
              <a:latin typeface="Arial"/>
              <a:ea typeface="Arial"/>
              <a:cs typeface="Arial"/>
              <a:sym typeface="Arial"/>
            </a:endParaRPr>
          </a:p>
        </p:txBody>
      </p:sp>
      <p:sp>
        <p:nvSpPr>
          <p:cNvPr id="24" name="Google Shape;157;p9">
            <a:extLst>
              <a:ext uri="{FF2B5EF4-FFF2-40B4-BE49-F238E27FC236}">
                <a16:creationId xmlns:a16="http://schemas.microsoft.com/office/drawing/2014/main" id="{9FFBFDEA-0EB4-364F-EA0F-FF7D4D787CCC}"/>
              </a:ext>
            </a:extLst>
          </p:cNvPr>
          <p:cNvSpPr txBox="1"/>
          <p:nvPr/>
        </p:nvSpPr>
        <p:spPr>
          <a:xfrm>
            <a:off x="444305" y="7590880"/>
            <a:ext cx="1302825" cy="50790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just" rtl="0">
              <a:lnSpc>
                <a:spcPct val="100000"/>
              </a:lnSpc>
              <a:spcBef>
                <a:spcPts val="0"/>
              </a:spcBef>
              <a:spcAft>
                <a:spcPts val="0"/>
              </a:spcAft>
              <a:buClr>
                <a:srgbClr val="000000"/>
              </a:buClr>
              <a:buSzPts val="900"/>
              <a:buFont typeface="Arial"/>
              <a:buNone/>
            </a:pPr>
            <a:r>
              <a:rPr lang="en-US" sz="900" b="1" dirty="0">
                <a:latin typeface="Calibri"/>
                <a:ea typeface="Calibri"/>
                <a:cs typeface="Calibri"/>
                <a:sym typeface="Calibri"/>
              </a:rPr>
              <a:t>You will take a 1.5 hour paper that will assess all of the learning objectives.</a:t>
            </a:r>
            <a:endParaRPr sz="900" b="1" i="0" u="none" strike="noStrike" cap="none" dirty="0">
              <a:solidFill>
                <a:srgbClr val="000000"/>
              </a:solidFill>
              <a:latin typeface="Calibri"/>
              <a:ea typeface="Calibri"/>
              <a:cs typeface="Calibri"/>
              <a:sym typeface="Calibri"/>
            </a:endParaRPr>
          </a:p>
        </p:txBody>
      </p:sp>
      <p:sp>
        <p:nvSpPr>
          <p:cNvPr id="39" name="Google Shape;93;p8">
            <a:extLst>
              <a:ext uri="{FF2B5EF4-FFF2-40B4-BE49-F238E27FC236}">
                <a16:creationId xmlns:a16="http://schemas.microsoft.com/office/drawing/2014/main" id="{C16BFEBA-F148-0A20-2D95-FCE2642EF219}"/>
              </a:ext>
            </a:extLst>
          </p:cNvPr>
          <p:cNvSpPr/>
          <p:nvPr/>
        </p:nvSpPr>
        <p:spPr>
          <a:xfrm>
            <a:off x="4286412" y="7731062"/>
            <a:ext cx="763500" cy="724200"/>
          </a:xfrm>
          <a:prstGeom prst="ellipse">
            <a:avLst/>
          </a:prstGeom>
          <a:solidFill>
            <a:srgbClr val="E8C25C"/>
          </a:soli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Calibri"/>
                <a:ea typeface="Calibri"/>
                <a:cs typeface="Calibri"/>
                <a:sym typeface="Calibri"/>
              </a:rPr>
              <a:t>Term 6</a:t>
            </a:r>
            <a:endParaRPr lang="en-US" sz="1400" b="1" i="0" u="none" strike="noStrike" cap="none" dirty="0">
              <a:solidFill>
                <a:schemeClr val="lt1"/>
              </a:solidFill>
              <a:latin typeface="Calibri"/>
              <a:cs typeface="Calibri"/>
            </a:endParaRPr>
          </a:p>
        </p:txBody>
      </p:sp>
      <p:sp>
        <p:nvSpPr>
          <p:cNvPr id="40" name="Google Shape;184;p9">
            <a:extLst>
              <a:ext uri="{FF2B5EF4-FFF2-40B4-BE49-F238E27FC236}">
                <a16:creationId xmlns:a16="http://schemas.microsoft.com/office/drawing/2014/main" id="{F7C9D7F3-6F33-B286-D849-F86F13DE92F8}"/>
              </a:ext>
            </a:extLst>
          </p:cNvPr>
          <p:cNvSpPr/>
          <p:nvPr/>
        </p:nvSpPr>
        <p:spPr>
          <a:xfrm>
            <a:off x="5127215" y="7716874"/>
            <a:ext cx="763500" cy="724200"/>
          </a:xfrm>
          <a:prstGeom prst="ellipse">
            <a:avLst/>
          </a:prstGeom>
          <a:solidFill>
            <a:srgbClr val="A5CD28"/>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4 LO3</a:t>
            </a:r>
            <a:endParaRPr sz="1400" b="0" i="0" u="none" strike="noStrike" cap="none" dirty="0">
              <a:solidFill>
                <a:schemeClr val="dk1"/>
              </a:solidFill>
              <a:latin typeface="Arial"/>
              <a:ea typeface="Arial"/>
              <a:cs typeface="Arial"/>
              <a:sym typeface="Arial"/>
            </a:endParaRPr>
          </a:p>
        </p:txBody>
      </p:sp>
      <p:sp>
        <p:nvSpPr>
          <p:cNvPr id="63" name="Google Shape;163;p9">
            <a:extLst>
              <a:ext uri="{FF2B5EF4-FFF2-40B4-BE49-F238E27FC236}">
                <a16:creationId xmlns:a16="http://schemas.microsoft.com/office/drawing/2014/main" id="{AB5698A2-7638-95AD-8DE2-FD5C519CB9CD}"/>
              </a:ext>
            </a:extLst>
          </p:cNvPr>
          <p:cNvSpPr txBox="1"/>
          <p:nvPr/>
        </p:nvSpPr>
        <p:spPr>
          <a:xfrm>
            <a:off x="5646099" y="9036271"/>
            <a:ext cx="1827271" cy="7847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900" b="1" i="0" u="none" strike="noStrike" cap="none" dirty="0">
                <a:solidFill>
                  <a:schemeClr val="dk1"/>
                </a:solidFill>
                <a:latin typeface="Calibri"/>
                <a:ea typeface="Calibri"/>
                <a:cs typeface="Calibri"/>
                <a:sym typeface="Calibri"/>
              </a:rPr>
              <a:t>You will </a:t>
            </a:r>
            <a:r>
              <a:rPr lang="en-US" sz="900" b="1" dirty="0">
                <a:solidFill>
                  <a:schemeClr val="dk1"/>
                </a:solidFill>
                <a:latin typeface="Calibri"/>
                <a:ea typeface="Calibri"/>
                <a:cs typeface="Calibri"/>
                <a:sym typeface="Calibri"/>
              </a:rPr>
              <a:t>learn about the structure and function of the digestive system, the processes of digestion, assimilation and absorption and disorders. </a:t>
            </a:r>
            <a:endParaRPr lang="en-US" sz="1400" b="0" i="0" u="none" strike="noStrike" cap="none" dirty="0">
              <a:solidFill>
                <a:schemeClr val="dk1"/>
              </a:solidFill>
              <a:latin typeface="Arial"/>
              <a:ea typeface="Arial"/>
              <a:cs typeface="Arial"/>
            </a:endParaRPr>
          </a:p>
        </p:txBody>
      </p:sp>
      <p:sp>
        <p:nvSpPr>
          <p:cNvPr id="65" name="Google Shape;162;p9">
            <a:extLst>
              <a:ext uri="{FF2B5EF4-FFF2-40B4-BE49-F238E27FC236}">
                <a16:creationId xmlns:a16="http://schemas.microsoft.com/office/drawing/2014/main" id="{19E525A1-3175-2F89-AB3D-E108545A0EE5}"/>
              </a:ext>
            </a:extLst>
          </p:cNvPr>
          <p:cNvSpPr txBox="1"/>
          <p:nvPr/>
        </p:nvSpPr>
        <p:spPr>
          <a:xfrm>
            <a:off x="5618531" y="8822610"/>
            <a:ext cx="1827271" cy="292364"/>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dirty="0">
                <a:solidFill>
                  <a:schemeClr val="dk1"/>
                </a:solidFill>
                <a:latin typeface="Calibri"/>
                <a:ea typeface="Calibri"/>
                <a:cs typeface="Calibri"/>
                <a:sym typeface="Calibri"/>
              </a:rPr>
              <a:t>Unit 4: LO3 Digestive System</a:t>
            </a:r>
            <a:endParaRPr lang="en-US" sz="1200" b="1" i="0" u="none" strike="noStrike" cap="none" dirty="0">
              <a:solidFill>
                <a:schemeClr val="dk1"/>
              </a:solidFill>
              <a:latin typeface="Calibri"/>
              <a:cs typeface="Calibri"/>
            </a:endParaRPr>
          </a:p>
        </p:txBody>
      </p:sp>
      <p:sp>
        <p:nvSpPr>
          <p:cNvPr id="156" name="Google Shape;106;p8">
            <a:extLst>
              <a:ext uri="{FF2B5EF4-FFF2-40B4-BE49-F238E27FC236}">
                <a16:creationId xmlns:a16="http://schemas.microsoft.com/office/drawing/2014/main" id="{E49FCF67-926E-0EC1-92E7-DE4A475C64C6}"/>
              </a:ext>
            </a:extLst>
          </p:cNvPr>
          <p:cNvSpPr/>
          <p:nvPr/>
        </p:nvSpPr>
        <p:spPr>
          <a:xfrm>
            <a:off x="6929012" y="7675432"/>
            <a:ext cx="763500" cy="724200"/>
          </a:xfrm>
          <a:prstGeom prst="ellipse">
            <a:avLst/>
          </a:prstGeom>
          <a:solidFill>
            <a:srgbClr val="398A9E"/>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dirty="0">
                <a:solidFill>
                  <a:schemeClr val="dk1"/>
                </a:solidFill>
                <a:latin typeface="Calibri"/>
                <a:ea typeface="Calibri"/>
                <a:cs typeface="Calibri"/>
                <a:sym typeface="Calibri"/>
              </a:rPr>
              <a:t>Unit 13 LO4</a:t>
            </a:r>
            <a:endParaRPr lang="en-US" sz="1200" b="1" i="0" u="none" strike="noStrike" cap="none" dirty="0">
              <a:solidFill>
                <a:schemeClr val="dk1"/>
              </a:solidFill>
              <a:latin typeface="Calibri"/>
              <a:cs typeface="Calibri"/>
            </a:endParaRPr>
          </a:p>
        </p:txBody>
      </p:sp>
      <p:sp>
        <p:nvSpPr>
          <p:cNvPr id="157" name="Google Shape;126;p9">
            <a:extLst>
              <a:ext uri="{FF2B5EF4-FFF2-40B4-BE49-F238E27FC236}">
                <a16:creationId xmlns:a16="http://schemas.microsoft.com/office/drawing/2014/main" id="{0BFE15FC-854B-9146-87AA-3C134CCBCBA3}"/>
              </a:ext>
            </a:extLst>
          </p:cNvPr>
          <p:cNvSpPr/>
          <p:nvPr/>
        </p:nvSpPr>
        <p:spPr>
          <a:xfrm>
            <a:off x="3434048" y="7860473"/>
            <a:ext cx="763500" cy="719411"/>
          </a:xfrm>
          <a:prstGeom prst="ellipse">
            <a:avLst/>
          </a:prstGeom>
          <a:gradFill>
            <a:gsLst>
              <a:gs pos="0">
                <a:schemeClr val="lt1"/>
              </a:gs>
              <a:gs pos="50000">
                <a:srgbClr val="F2F2F2"/>
              </a:gs>
              <a:gs pos="100000">
                <a:srgbClr val="D8D8D8"/>
              </a:gs>
            </a:gsLst>
            <a:lin ang="5400000" scaled="0"/>
          </a:gradFill>
          <a:ln w="28575" cap="flat" cmpd="sng">
            <a:solidFill>
              <a:srgbClr val="DF361F"/>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sz="1200" b="1" dirty="0">
                <a:solidFill>
                  <a:srgbClr val="DF361F"/>
                </a:solidFill>
                <a:latin typeface="Calibri"/>
                <a:ea typeface="Calibri"/>
                <a:cs typeface="Calibri"/>
                <a:sym typeface="Calibri"/>
              </a:rPr>
              <a:t>Resit</a:t>
            </a:r>
            <a:r>
              <a:rPr lang="en-US" sz="1200" b="1" i="0" u="none" strike="noStrike" cap="none" dirty="0">
                <a:solidFill>
                  <a:srgbClr val="DF361F"/>
                </a:solidFill>
                <a:latin typeface="Calibri"/>
                <a:ea typeface="Calibri"/>
                <a:cs typeface="Calibri"/>
                <a:sym typeface="Calibri"/>
              </a:rPr>
              <a:t> Exams</a:t>
            </a:r>
            <a:endParaRPr sz="1200" b="0" i="0" u="none" strike="noStrike" cap="none" dirty="0">
              <a:solidFill>
                <a:srgbClr val="000000"/>
              </a:solidFill>
              <a:latin typeface="Arial"/>
              <a:ea typeface="Arial"/>
              <a:cs typeface="Arial"/>
              <a:sym typeface="Arial"/>
            </a:endParaRPr>
          </a:p>
        </p:txBody>
      </p:sp>
      <p:sp>
        <p:nvSpPr>
          <p:cNvPr id="158" name="Google Shape;144;p9">
            <a:extLst>
              <a:ext uri="{FF2B5EF4-FFF2-40B4-BE49-F238E27FC236}">
                <a16:creationId xmlns:a16="http://schemas.microsoft.com/office/drawing/2014/main" id="{7B8E2B3A-10B8-F943-D84A-0731135EA821}"/>
              </a:ext>
            </a:extLst>
          </p:cNvPr>
          <p:cNvSpPr txBox="1"/>
          <p:nvPr/>
        </p:nvSpPr>
        <p:spPr>
          <a:xfrm>
            <a:off x="1725718" y="7078634"/>
            <a:ext cx="2258168" cy="6462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900"/>
              <a:buFont typeface="Arial"/>
              <a:buNone/>
            </a:pPr>
            <a:r>
              <a:rPr lang="en-US" sz="900" b="1" i="0" u="none" strike="noStrike" cap="none" dirty="0">
                <a:solidFill>
                  <a:schemeClr val="dk1"/>
                </a:solidFill>
                <a:latin typeface="Calibri"/>
                <a:ea typeface="Calibri"/>
                <a:cs typeface="Calibri"/>
                <a:sym typeface="Calibri"/>
              </a:rPr>
              <a:t>You </a:t>
            </a:r>
            <a:r>
              <a:rPr lang="en-US" sz="900" b="1" dirty="0">
                <a:solidFill>
                  <a:schemeClr val="dk1"/>
                </a:solidFill>
                <a:latin typeface="Calibri"/>
                <a:ea typeface="Calibri"/>
                <a:cs typeface="Calibri"/>
                <a:sym typeface="Calibri"/>
              </a:rPr>
              <a:t>may resit Unit 2 exam, this is your chance to raise those grades so make sure you have revised all learning objectives, checked your PLCs and asked for help and advice.</a:t>
            </a:r>
            <a:endParaRPr sz="900" b="0" i="0" u="none" strike="noStrike" cap="none" dirty="0">
              <a:solidFill>
                <a:srgbClr val="000000"/>
              </a:solidFill>
              <a:latin typeface="Arial"/>
              <a:ea typeface="Arial"/>
              <a:cs typeface="Arial"/>
              <a:sym typeface="Arial"/>
            </a:endParaRPr>
          </a:p>
        </p:txBody>
      </p:sp>
      <p:sp>
        <p:nvSpPr>
          <p:cNvPr id="159" name="Google Shape;143;p9">
            <a:extLst>
              <a:ext uri="{FF2B5EF4-FFF2-40B4-BE49-F238E27FC236}">
                <a16:creationId xmlns:a16="http://schemas.microsoft.com/office/drawing/2014/main" id="{DB9F75C0-D2D6-F286-44AF-D890E403F2B2}"/>
              </a:ext>
            </a:extLst>
          </p:cNvPr>
          <p:cNvSpPr txBox="1"/>
          <p:nvPr/>
        </p:nvSpPr>
        <p:spPr>
          <a:xfrm>
            <a:off x="1706568" y="6879609"/>
            <a:ext cx="2258168" cy="276921"/>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Resit Exams</a:t>
            </a:r>
            <a:endParaRPr sz="1400" b="0" i="0" u="none" strike="noStrike" cap="none" dirty="0">
              <a:solidFill>
                <a:srgbClr val="000000"/>
              </a:solidFill>
              <a:latin typeface="Arial"/>
              <a:ea typeface="Arial"/>
              <a:cs typeface="Arial"/>
              <a:sym typeface="Arial"/>
            </a:endParaRPr>
          </a:p>
        </p:txBody>
      </p:sp>
      <p:cxnSp>
        <p:nvCxnSpPr>
          <p:cNvPr id="166" name="Straight Arrow Connector 165">
            <a:extLst>
              <a:ext uri="{FF2B5EF4-FFF2-40B4-BE49-F238E27FC236}">
                <a16:creationId xmlns:a16="http://schemas.microsoft.com/office/drawing/2014/main" id="{841455AB-AD4B-4EAA-0601-88A1878149AB}"/>
              </a:ext>
            </a:extLst>
          </p:cNvPr>
          <p:cNvCxnSpPr>
            <a:cxnSpLocks/>
          </p:cNvCxnSpPr>
          <p:nvPr/>
        </p:nvCxnSpPr>
        <p:spPr>
          <a:xfrm flipH="1">
            <a:off x="6759187" y="7326739"/>
            <a:ext cx="294775" cy="339733"/>
          </a:xfrm>
          <a:prstGeom prst="straightConnector1">
            <a:avLst/>
          </a:prstGeom>
          <a:ln w="73025">
            <a:solidFill>
              <a:srgbClr val="FF3399"/>
            </a:solidFill>
            <a:tailEnd type="oval"/>
          </a:ln>
        </p:spPr>
        <p:style>
          <a:lnRef idx="1">
            <a:schemeClr val="accent1"/>
          </a:lnRef>
          <a:fillRef idx="0">
            <a:schemeClr val="accent1"/>
          </a:fillRef>
          <a:effectRef idx="0">
            <a:schemeClr val="accent1"/>
          </a:effectRef>
          <a:fontRef idx="minor">
            <a:schemeClr val="tx1"/>
          </a:fontRef>
        </p:style>
      </p:cxnSp>
      <p:cxnSp>
        <p:nvCxnSpPr>
          <p:cNvPr id="169" name="Straight Arrow Connector 168">
            <a:extLst>
              <a:ext uri="{FF2B5EF4-FFF2-40B4-BE49-F238E27FC236}">
                <a16:creationId xmlns:a16="http://schemas.microsoft.com/office/drawing/2014/main" id="{BE7991BC-6385-908B-D9FA-2F80838B0F1C}"/>
              </a:ext>
            </a:extLst>
          </p:cNvPr>
          <p:cNvCxnSpPr>
            <a:cxnSpLocks/>
          </p:cNvCxnSpPr>
          <p:nvPr/>
        </p:nvCxnSpPr>
        <p:spPr>
          <a:xfrm flipH="1" flipV="1">
            <a:off x="5864387" y="8532965"/>
            <a:ext cx="267781" cy="299843"/>
          </a:xfrm>
          <a:prstGeom prst="straightConnector1">
            <a:avLst/>
          </a:prstGeom>
          <a:ln w="73025">
            <a:solidFill>
              <a:srgbClr val="FF3399"/>
            </a:solidFill>
            <a:tailEnd type="oval"/>
          </a:ln>
        </p:spPr>
        <p:style>
          <a:lnRef idx="1">
            <a:schemeClr val="accent1"/>
          </a:lnRef>
          <a:fillRef idx="0">
            <a:schemeClr val="accent1"/>
          </a:fillRef>
          <a:effectRef idx="0">
            <a:schemeClr val="accent1"/>
          </a:effectRef>
          <a:fontRef idx="minor">
            <a:schemeClr val="tx1"/>
          </a:fontRef>
        </p:style>
      </p:cxnSp>
      <p:sp>
        <p:nvSpPr>
          <p:cNvPr id="173" name="Google Shape;84;p8">
            <a:extLst>
              <a:ext uri="{FF2B5EF4-FFF2-40B4-BE49-F238E27FC236}">
                <a16:creationId xmlns:a16="http://schemas.microsoft.com/office/drawing/2014/main" id="{25F369F5-F7F7-61F7-6C26-A35483D5A36D}"/>
              </a:ext>
            </a:extLst>
          </p:cNvPr>
          <p:cNvSpPr txBox="1"/>
          <p:nvPr/>
        </p:nvSpPr>
        <p:spPr>
          <a:xfrm>
            <a:off x="7935144" y="8735006"/>
            <a:ext cx="2378515" cy="623534"/>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r>
              <a:rPr lang="en-US" sz="1200" b="1" dirty="0">
                <a:solidFill>
                  <a:schemeClr val="dk1"/>
                </a:solidFill>
                <a:latin typeface="Calibri"/>
                <a:ea typeface="Calibri"/>
                <a:cs typeface="Calibri"/>
                <a:sym typeface="Calibri"/>
              </a:rPr>
              <a:t>Unit 13: </a:t>
            </a:r>
            <a:r>
              <a:rPr lang="en-US" sz="1100" b="1" dirty="0">
                <a:solidFill>
                  <a:schemeClr val="dk1"/>
                </a:solidFill>
                <a:latin typeface="Calibri"/>
                <a:ea typeface="Calibri"/>
                <a:cs typeface="Calibri"/>
                <a:sym typeface="Calibri"/>
              </a:rPr>
              <a:t>LO4 </a:t>
            </a:r>
            <a:r>
              <a:rPr lang="en-US" sz="1050" b="1" dirty="0">
                <a:ea typeface="Calibri"/>
                <a:sym typeface="Calibri"/>
              </a:rPr>
              <a:t>Understand the stages of pregnancy and birth and the postnatal care of the mother</a:t>
            </a:r>
            <a:endParaRPr lang="en-US" sz="1050" b="1" i="0" u="none" strike="noStrike" cap="none" dirty="0">
              <a:solidFill>
                <a:schemeClr val="dk1"/>
              </a:solidFill>
              <a:latin typeface="Calibri"/>
              <a:cs typeface="Calibri"/>
            </a:endParaRPr>
          </a:p>
        </p:txBody>
      </p:sp>
      <p:sp>
        <p:nvSpPr>
          <p:cNvPr id="175" name="Google Shape;85;p8">
            <a:extLst>
              <a:ext uri="{FF2B5EF4-FFF2-40B4-BE49-F238E27FC236}">
                <a16:creationId xmlns:a16="http://schemas.microsoft.com/office/drawing/2014/main" id="{0EB9C95B-655C-D472-8E89-8838FC2ADFCD}"/>
              </a:ext>
            </a:extLst>
          </p:cNvPr>
          <p:cNvSpPr txBox="1"/>
          <p:nvPr/>
        </p:nvSpPr>
        <p:spPr>
          <a:xfrm>
            <a:off x="7915417" y="9277729"/>
            <a:ext cx="2263204" cy="6462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Clr>
                <a:schemeClr val="dk1"/>
              </a:buClr>
              <a:buSzPts val="800"/>
            </a:pPr>
            <a:r>
              <a:rPr lang="en-US" sz="900" b="1" i="0" u="none" strike="noStrike" cap="none" dirty="0">
                <a:solidFill>
                  <a:schemeClr val="dk1"/>
                </a:solidFill>
                <a:latin typeface="Calibri"/>
                <a:ea typeface="Calibri"/>
                <a:cs typeface="Calibri"/>
                <a:sym typeface="Calibri"/>
              </a:rPr>
              <a:t>You will </a:t>
            </a:r>
            <a:r>
              <a:rPr lang="en-US" sz="900" b="1" dirty="0">
                <a:solidFill>
                  <a:schemeClr val="dk1"/>
                </a:solidFill>
                <a:latin typeface="Calibri"/>
                <a:ea typeface="Calibri"/>
                <a:cs typeface="Calibri"/>
                <a:sym typeface="Calibri"/>
              </a:rPr>
              <a:t>learn information about gestation, birth process and post-natal care and support.  You will be assessed on P7, P8, P9 and M3 criteria</a:t>
            </a:r>
            <a:endParaRPr sz="1400" b="0" i="0" u="none" strike="noStrike" cap="none" dirty="0">
              <a:solidFill>
                <a:schemeClr val="dk1"/>
              </a:solidFill>
              <a:latin typeface="Arial"/>
              <a:ea typeface="Arial"/>
              <a:cs typeface="Arial"/>
              <a:sym typeface="Arial"/>
            </a:endParaRPr>
          </a:p>
        </p:txBody>
      </p:sp>
      <p:cxnSp>
        <p:nvCxnSpPr>
          <p:cNvPr id="176" name="Straight Arrow Connector 175">
            <a:extLst>
              <a:ext uri="{FF2B5EF4-FFF2-40B4-BE49-F238E27FC236}">
                <a16:creationId xmlns:a16="http://schemas.microsoft.com/office/drawing/2014/main" id="{1D4C4BAF-A7BE-8E7E-1E39-3FF004BE8F22}"/>
              </a:ext>
            </a:extLst>
          </p:cNvPr>
          <p:cNvCxnSpPr>
            <a:cxnSpLocks/>
          </p:cNvCxnSpPr>
          <p:nvPr/>
        </p:nvCxnSpPr>
        <p:spPr>
          <a:xfrm flipH="1" flipV="1">
            <a:off x="7679098" y="8510538"/>
            <a:ext cx="362393" cy="309852"/>
          </a:xfrm>
          <a:prstGeom prst="straightConnector1">
            <a:avLst/>
          </a:prstGeom>
          <a:ln w="73025">
            <a:solidFill>
              <a:srgbClr val="FF3399"/>
            </a:solidFill>
            <a:tailEnd type="oval"/>
          </a:ln>
        </p:spPr>
        <p:style>
          <a:lnRef idx="1">
            <a:schemeClr val="accent1"/>
          </a:lnRef>
          <a:fillRef idx="0">
            <a:schemeClr val="accent1"/>
          </a:fillRef>
          <a:effectRef idx="0">
            <a:schemeClr val="accent1"/>
          </a:effectRef>
          <a:fontRef idx="minor">
            <a:schemeClr val="tx1"/>
          </a:fontRef>
        </p:style>
      </p:cxnSp>
      <p:sp>
        <p:nvSpPr>
          <p:cNvPr id="178" name="Google Shape;185;p9">
            <a:extLst>
              <a:ext uri="{FF2B5EF4-FFF2-40B4-BE49-F238E27FC236}">
                <a16:creationId xmlns:a16="http://schemas.microsoft.com/office/drawing/2014/main" id="{8F3434CF-A5AA-0622-168D-990DEF40A964}"/>
              </a:ext>
            </a:extLst>
          </p:cNvPr>
          <p:cNvSpPr/>
          <p:nvPr/>
        </p:nvSpPr>
        <p:spPr>
          <a:xfrm>
            <a:off x="9091770" y="7225977"/>
            <a:ext cx="763500" cy="724200"/>
          </a:xfrm>
          <a:prstGeom prst="ellipse">
            <a:avLst/>
          </a:prstGeom>
          <a:solidFill>
            <a:srgbClr val="A5CD28"/>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4 LO4</a:t>
            </a:r>
            <a:endParaRPr sz="1400" b="0" i="0" u="none" strike="noStrike" cap="none" dirty="0">
              <a:solidFill>
                <a:schemeClr val="dk1"/>
              </a:solidFill>
              <a:latin typeface="Arial"/>
              <a:ea typeface="Arial"/>
              <a:cs typeface="Arial"/>
              <a:sym typeface="Arial"/>
            </a:endParaRPr>
          </a:p>
        </p:txBody>
      </p:sp>
      <p:sp>
        <p:nvSpPr>
          <p:cNvPr id="179" name="Google Shape;106;p8">
            <a:extLst>
              <a:ext uri="{FF2B5EF4-FFF2-40B4-BE49-F238E27FC236}">
                <a16:creationId xmlns:a16="http://schemas.microsoft.com/office/drawing/2014/main" id="{E365253D-4735-667A-9609-096C80F68700}"/>
              </a:ext>
            </a:extLst>
          </p:cNvPr>
          <p:cNvSpPr/>
          <p:nvPr/>
        </p:nvSpPr>
        <p:spPr>
          <a:xfrm>
            <a:off x="9467576" y="6525528"/>
            <a:ext cx="763500" cy="724200"/>
          </a:xfrm>
          <a:prstGeom prst="ellipse">
            <a:avLst/>
          </a:prstGeom>
          <a:solidFill>
            <a:srgbClr val="398A9E"/>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dirty="0">
                <a:solidFill>
                  <a:schemeClr val="dk1"/>
                </a:solidFill>
                <a:latin typeface="Calibri"/>
                <a:ea typeface="Calibri"/>
                <a:cs typeface="Calibri"/>
                <a:sym typeface="Calibri"/>
              </a:rPr>
              <a:t>Unit 13 LO5</a:t>
            </a:r>
            <a:endParaRPr lang="en-US" sz="1200" b="1" i="0" u="none" strike="noStrike" cap="none" dirty="0">
              <a:solidFill>
                <a:schemeClr val="dk1"/>
              </a:solidFill>
              <a:latin typeface="Calibri"/>
              <a:cs typeface="Calibri"/>
            </a:endParaRPr>
          </a:p>
        </p:txBody>
      </p:sp>
      <p:sp>
        <p:nvSpPr>
          <p:cNvPr id="180" name="Google Shape;84;p8">
            <a:extLst>
              <a:ext uri="{FF2B5EF4-FFF2-40B4-BE49-F238E27FC236}">
                <a16:creationId xmlns:a16="http://schemas.microsoft.com/office/drawing/2014/main" id="{DA3AC300-4794-C5D8-7C48-F1B60EF29DFE}"/>
              </a:ext>
            </a:extLst>
          </p:cNvPr>
          <p:cNvSpPr txBox="1"/>
          <p:nvPr/>
        </p:nvSpPr>
        <p:spPr>
          <a:xfrm>
            <a:off x="10488967" y="5319424"/>
            <a:ext cx="1715282" cy="784790"/>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r>
              <a:rPr lang="en-US" sz="1200" b="1" dirty="0">
                <a:solidFill>
                  <a:schemeClr val="dk1"/>
                </a:solidFill>
                <a:latin typeface="Calibri"/>
                <a:ea typeface="Calibri"/>
                <a:cs typeface="Calibri"/>
                <a:sym typeface="Calibri"/>
              </a:rPr>
              <a:t>Unit 13: LO5 </a:t>
            </a:r>
            <a:r>
              <a:rPr lang="en-US" sz="1100" b="1" dirty="0">
                <a:ea typeface="Calibri"/>
                <a:sym typeface="Calibri"/>
              </a:rPr>
              <a:t>Understand the care and development of the baby in the first year of life</a:t>
            </a:r>
            <a:endParaRPr sz="1100" b="1" i="0" u="none" strike="noStrike" cap="none" dirty="0">
              <a:solidFill>
                <a:schemeClr val="dk1"/>
              </a:solidFill>
              <a:latin typeface="Arial"/>
              <a:ea typeface="Arial"/>
              <a:cs typeface="Arial"/>
              <a:sym typeface="Arial"/>
            </a:endParaRPr>
          </a:p>
        </p:txBody>
      </p:sp>
      <p:sp>
        <p:nvSpPr>
          <p:cNvPr id="182" name="Google Shape;85;p8">
            <a:extLst>
              <a:ext uri="{FF2B5EF4-FFF2-40B4-BE49-F238E27FC236}">
                <a16:creationId xmlns:a16="http://schemas.microsoft.com/office/drawing/2014/main" id="{87F87A18-AEBA-8837-9428-7032D3D236C2}"/>
              </a:ext>
            </a:extLst>
          </p:cNvPr>
          <p:cNvSpPr txBox="1"/>
          <p:nvPr/>
        </p:nvSpPr>
        <p:spPr>
          <a:xfrm>
            <a:off x="10576911" y="6081148"/>
            <a:ext cx="1566267" cy="1061789"/>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Clr>
                <a:schemeClr val="dk1"/>
              </a:buClr>
              <a:buSzPts val="800"/>
            </a:pPr>
            <a:r>
              <a:rPr lang="en-US" sz="900" b="1" i="0" u="none" strike="noStrike" cap="none" dirty="0">
                <a:solidFill>
                  <a:schemeClr val="dk1"/>
                </a:solidFill>
                <a:latin typeface="Calibri"/>
                <a:ea typeface="Calibri"/>
                <a:cs typeface="Calibri"/>
                <a:sym typeface="Calibri"/>
              </a:rPr>
              <a:t>You will </a:t>
            </a:r>
            <a:r>
              <a:rPr lang="en-US" sz="900" b="1" dirty="0">
                <a:solidFill>
                  <a:schemeClr val="dk1"/>
                </a:solidFill>
                <a:latin typeface="Calibri"/>
                <a:ea typeface="Calibri"/>
                <a:cs typeface="Calibri"/>
                <a:sym typeface="Calibri"/>
              </a:rPr>
              <a:t>learn developmental stages, care and nutrition of newborn to one-year-old and health and  social care and early years services. You will be assessed on P10, M4 and D2 criteria.</a:t>
            </a:r>
            <a:endParaRPr lang="en-US" sz="900" b="1" i="0" u="none" strike="noStrike" cap="none" dirty="0">
              <a:solidFill>
                <a:schemeClr val="dk1"/>
              </a:solidFill>
              <a:latin typeface="Calibri"/>
              <a:cs typeface="Calibri"/>
            </a:endParaRPr>
          </a:p>
        </p:txBody>
      </p:sp>
      <p:sp>
        <p:nvSpPr>
          <p:cNvPr id="183" name="Google Shape;162;p9">
            <a:extLst>
              <a:ext uri="{FF2B5EF4-FFF2-40B4-BE49-F238E27FC236}">
                <a16:creationId xmlns:a16="http://schemas.microsoft.com/office/drawing/2014/main" id="{C30220DE-E0BE-A251-8790-5E045FD5A7E8}"/>
              </a:ext>
            </a:extLst>
          </p:cNvPr>
          <p:cNvSpPr txBox="1"/>
          <p:nvPr/>
        </p:nvSpPr>
        <p:spPr>
          <a:xfrm>
            <a:off x="10124692" y="7371917"/>
            <a:ext cx="2093471" cy="461624"/>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4: LO4 Musculoskeletal System</a:t>
            </a:r>
            <a:endParaRPr sz="1400" b="0" i="0" u="none" strike="noStrike" cap="none" dirty="0">
              <a:solidFill>
                <a:srgbClr val="000000"/>
              </a:solidFill>
              <a:latin typeface="Arial"/>
              <a:ea typeface="Arial"/>
              <a:cs typeface="Arial"/>
              <a:sym typeface="Arial"/>
            </a:endParaRPr>
          </a:p>
        </p:txBody>
      </p:sp>
      <p:sp>
        <p:nvSpPr>
          <p:cNvPr id="184" name="Google Shape;163;p9">
            <a:extLst>
              <a:ext uri="{FF2B5EF4-FFF2-40B4-BE49-F238E27FC236}">
                <a16:creationId xmlns:a16="http://schemas.microsoft.com/office/drawing/2014/main" id="{36489131-02A5-7D95-029A-4A25F2774CA1}"/>
              </a:ext>
            </a:extLst>
          </p:cNvPr>
          <p:cNvSpPr txBox="1"/>
          <p:nvPr/>
        </p:nvSpPr>
        <p:spPr>
          <a:xfrm>
            <a:off x="10339531" y="7798356"/>
            <a:ext cx="1733955" cy="7847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900"/>
              <a:buFont typeface="Arial"/>
              <a:buNone/>
            </a:pPr>
            <a:r>
              <a:rPr lang="en-US" sz="900" b="1" i="0" u="none" strike="noStrike" cap="none" dirty="0">
                <a:solidFill>
                  <a:schemeClr val="dk1"/>
                </a:solidFill>
                <a:latin typeface="Calibri"/>
                <a:ea typeface="Calibri"/>
                <a:cs typeface="Calibri"/>
                <a:sym typeface="Calibri"/>
              </a:rPr>
              <a:t>You will </a:t>
            </a:r>
            <a:r>
              <a:rPr lang="en-US" sz="900" b="1" dirty="0">
                <a:solidFill>
                  <a:schemeClr val="dk1"/>
                </a:solidFill>
                <a:latin typeface="Calibri"/>
                <a:ea typeface="Calibri"/>
                <a:cs typeface="Calibri"/>
                <a:sym typeface="Calibri"/>
              </a:rPr>
              <a:t>learn about the skeleton, the bones and joints and how these allow for movement, you will also look at case studies and disorders and their effect on individuals. </a:t>
            </a:r>
            <a:endParaRPr sz="1400" b="0" i="0" u="none" strike="noStrike" cap="none" dirty="0">
              <a:solidFill>
                <a:srgbClr val="000000"/>
              </a:solidFill>
              <a:latin typeface="Arial"/>
              <a:ea typeface="Arial"/>
              <a:cs typeface="Arial"/>
              <a:sym typeface="Arial"/>
            </a:endParaRPr>
          </a:p>
        </p:txBody>
      </p:sp>
      <p:sp>
        <p:nvSpPr>
          <p:cNvPr id="187" name="Google Shape;62;p8">
            <a:extLst>
              <a:ext uri="{FF2B5EF4-FFF2-40B4-BE49-F238E27FC236}">
                <a16:creationId xmlns:a16="http://schemas.microsoft.com/office/drawing/2014/main" id="{BCA1FB72-0EC5-E5B8-9BD2-F94BE101FFCF}"/>
              </a:ext>
            </a:extLst>
          </p:cNvPr>
          <p:cNvSpPr/>
          <p:nvPr/>
        </p:nvSpPr>
        <p:spPr>
          <a:xfrm>
            <a:off x="9434269" y="5721287"/>
            <a:ext cx="763500" cy="724200"/>
          </a:xfrm>
          <a:prstGeom prst="ellipse">
            <a:avLst/>
          </a:prstGeom>
          <a:solidFill>
            <a:srgbClr val="A5CD28"/>
          </a:solidFill>
          <a:ln w="28575" cap="flat" cmpd="sng">
            <a:solidFill>
              <a:schemeClr val="lt1"/>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Calibri"/>
                <a:ea typeface="Calibri"/>
                <a:cs typeface="Calibri"/>
                <a:sym typeface="Calibri"/>
              </a:rPr>
              <a:t>Unit 4 LO</a:t>
            </a:r>
            <a:r>
              <a:rPr lang="en-US" sz="1200" b="1" dirty="0">
                <a:solidFill>
                  <a:schemeClr val="dk1"/>
                </a:solidFill>
                <a:latin typeface="Calibri"/>
                <a:ea typeface="Calibri"/>
                <a:cs typeface="Calibri"/>
                <a:sym typeface="Calibri"/>
              </a:rPr>
              <a:t>5</a:t>
            </a:r>
            <a:endParaRPr sz="1200" b="1" dirty="0">
              <a:solidFill>
                <a:schemeClr val="dk1"/>
              </a:solidFill>
              <a:latin typeface="Calibri"/>
              <a:ea typeface="Calibri"/>
              <a:cs typeface="Calibri"/>
              <a:sym typeface="Calibri"/>
            </a:endParaRPr>
          </a:p>
        </p:txBody>
      </p:sp>
      <p:sp>
        <p:nvSpPr>
          <p:cNvPr id="188" name="Google Shape;93;p8">
            <a:extLst>
              <a:ext uri="{FF2B5EF4-FFF2-40B4-BE49-F238E27FC236}">
                <a16:creationId xmlns:a16="http://schemas.microsoft.com/office/drawing/2014/main" id="{556BB47D-ECED-0A7F-77AE-E691947AD3B8}"/>
              </a:ext>
            </a:extLst>
          </p:cNvPr>
          <p:cNvSpPr/>
          <p:nvPr/>
        </p:nvSpPr>
        <p:spPr>
          <a:xfrm>
            <a:off x="8134497" y="4743483"/>
            <a:ext cx="763500" cy="724200"/>
          </a:xfrm>
          <a:prstGeom prst="ellipse">
            <a:avLst/>
          </a:prstGeom>
          <a:solidFill>
            <a:srgbClr val="E8C25C"/>
          </a:soli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Calibri"/>
                <a:ea typeface="Calibri"/>
                <a:cs typeface="Calibri"/>
                <a:sym typeface="Calibri"/>
              </a:rPr>
              <a:t>Term 2</a:t>
            </a:r>
            <a:endParaRPr lang="en-US" sz="1400" b="1" i="0" u="none" strike="noStrike" cap="none" dirty="0">
              <a:solidFill>
                <a:schemeClr val="lt1"/>
              </a:solidFill>
              <a:latin typeface="Calibri"/>
              <a:cs typeface="Calibri"/>
            </a:endParaRPr>
          </a:p>
        </p:txBody>
      </p:sp>
      <p:sp>
        <p:nvSpPr>
          <p:cNvPr id="189" name="Google Shape;106;p8">
            <a:extLst>
              <a:ext uri="{FF2B5EF4-FFF2-40B4-BE49-F238E27FC236}">
                <a16:creationId xmlns:a16="http://schemas.microsoft.com/office/drawing/2014/main" id="{EE463646-3DF9-D9B0-9C9E-B7289CB88654}"/>
              </a:ext>
            </a:extLst>
          </p:cNvPr>
          <p:cNvSpPr/>
          <p:nvPr/>
        </p:nvSpPr>
        <p:spPr>
          <a:xfrm>
            <a:off x="8855109" y="5111796"/>
            <a:ext cx="763500" cy="724200"/>
          </a:xfrm>
          <a:prstGeom prst="ellipse">
            <a:avLst/>
          </a:prstGeom>
          <a:solidFill>
            <a:srgbClr val="EDB3F9"/>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dirty="0">
                <a:solidFill>
                  <a:schemeClr val="dk1"/>
                </a:solidFill>
                <a:latin typeface="Calibri"/>
                <a:ea typeface="Calibri"/>
                <a:cs typeface="Calibri"/>
                <a:sym typeface="Calibri"/>
              </a:rPr>
              <a:t>Unit 13 – completion </a:t>
            </a:r>
            <a:endParaRPr lang="en-US" sz="1200" b="1" i="0" u="none" strike="noStrike" cap="none" dirty="0">
              <a:solidFill>
                <a:schemeClr val="dk1"/>
              </a:solidFill>
              <a:latin typeface="Calibri"/>
              <a:cs typeface="Calibri"/>
            </a:endParaRPr>
          </a:p>
        </p:txBody>
      </p:sp>
      <p:sp>
        <p:nvSpPr>
          <p:cNvPr id="190" name="Google Shape;172;p9">
            <a:extLst>
              <a:ext uri="{FF2B5EF4-FFF2-40B4-BE49-F238E27FC236}">
                <a16:creationId xmlns:a16="http://schemas.microsoft.com/office/drawing/2014/main" id="{051B5078-3327-1A71-8C6D-8AB1DF297F1A}"/>
              </a:ext>
            </a:extLst>
          </p:cNvPr>
          <p:cNvSpPr txBox="1"/>
          <p:nvPr/>
        </p:nvSpPr>
        <p:spPr>
          <a:xfrm>
            <a:off x="6895668" y="5738795"/>
            <a:ext cx="2960209" cy="276959"/>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r>
              <a:rPr lang="en-US" sz="1200" b="1" dirty="0">
                <a:solidFill>
                  <a:schemeClr val="dk1"/>
                </a:solidFill>
                <a:latin typeface="Calibri"/>
                <a:ea typeface="Calibri"/>
                <a:cs typeface="Calibri"/>
                <a:sym typeface="Calibri"/>
              </a:rPr>
              <a:t>Unit 13: Completion</a:t>
            </a:r>
            <a:endParaRPr sz="1400" b="0" i="0" u="none" strike="noStrike" cap="none" dirty="0">
              <a:solidFill>
                <a:schemeClr val="dk1"/>
              </a:solidFill>
              <a:latin typeface="Arial"/>
              <a:ea typeface="Arial"/>
              <a:cs typeface="Arial"/>
              <a:sym typeface="Arial"/>
            </a:endParaRPr>
          </a:p>
        </p:txBody>
      </p:sp>
      <p:sp>
        <p:nvSpPr>
          <p:cNvPr id="191" name="Google Shape;173;p9">
            <a:extLst>
              <a:ext uri="{FF2B5EF4-FFF2-40B4-BE49-F238E27FC236}">
                <a16:creationId xmlns:a16="http://schemas.microsoft.com/office/drawing/2014/main" id="{129A38BA-8D50-A96D-D129-88CB555C008D}"/>
              </a:ext>
            </a:extLst>
          </p:cNvPr>
          <p:cNvSpPr txBox="1"/>
          <p:nvPr/>
        </p:nvSpPr>
        <p:spPr>
          <a:xfrm>
            <a:off x="6644251" y="5977593"/>
            <a:ext cx="2646548" cy="507791"/>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900"/>
            </a:pPr>
            <a:r>
              <a:rPr lang="en-US" sz="900" b="1" dirty="0">
                <a:solidFill>
                  <a:schemeClr val="dk1"/>
                </a:solidFill>
                <a:latin typeface="Calibri"/>
                <a:ea typeface="Calibri"/>
                <a:cs typeface="Calibri"/>
                <a:sym typeface="Calibri"/>
              </a:rPr>
              <a:t>You will make sure you complete all the pass, merit and distinction criteria for Unit 13 before it is sent off for external moderation.</a:t>
            </a:r>
            <a:endParaRPr lang="en-US" sz="900" b="1" i="0" u="none" strike="noStrike" cap="none" dirty="0">
              <a:solidFill>
                <a:schemeClr val="dk1"/>
              </a:solidFill>
              <a:latin typeface="Calibri"/>
              <a:cs typeface="Calibri"/>
            </a:endParaRPr>
          </a:p>
        </p:txBody>
      </p:sp>
      <p:sp>
        <p:nvSpPr>
          <p:cNvPr id="194" name="Google Shape;60;p8">
            <a:extLst>
              <a:ext uri="{FF2B5EF4-FFF2-40B4-BE49-F238E27FC236}">
                <a16:creationId xmlns:a16="http://schemas.microsoft.com/office/drawing/2014/main" id="{53085899-EF5A-7E39-7974-CBE6EFBD60F7}"/>
              </a:ext>
            </a:extLst>
          </p:cNvPr>
          <p:cNvSpPr txBox="1"/>
          <p:nvPr/>
        </p:nvSpPr>
        <p:spPr>
          <a:xfrm>
            <a:off x="9849326" y="3409045"/>
            <a:ext cx="2478698" cy="472057"/>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Calibri"/>
                <a:ea typeface="Calibri"/>
                <a:cs typeface="Calibri"/>
                <a:sym typeface="Calibri"/>
              </a:rPr>
              <a:t>Unit </a:t>
            </a:r>
            <a:r>
              <a:rPr lang="en-US" sz="1200" b="1" dirty="0">
                <a:solidFill>
                  <a:schemeClr val="dk1"/>
                </a:solidFill>
                <a:latin typeface="Calibri"/>
                <a:ea typeface="Calibri"/>
                <a:cs typeface="Calibri"/>
                <a:sym typeface="Calibri"/>
              </a:rPr>
              <a:t>4: LO5 Understand the control and regulatory systems</a:t>
            </a:r>
            <a:endParaRPr sz="1400" b="0" i="0" u="none" strike="noStrike" cap="none" dirty="0">
              <a:solidFill>
                <a:srgbClr val="000000"/>
              </a:solidFill>
              <a:latin typeface="Arial"/>
              <a:ea typeface="Arial"/>
              <a:cs typeface="Arial"/>
              <a:sym typeface="Arial"/>
            </a:endParaRPr>
          </a:p>
        </p:txBody>
      </p:sp>
      <p:sp>
        <p:nvSpPr>
          <p:cNvPr id="195" name="Google Shape;61;p8">
            <a:extLst>
              <a:ext uri="{FF2B5EF4-FFF2-40B4-BE49-F238E27FC236}">
                <a16:creationId xmlns:a16="http://schemas.microsoft.com/office/drawing/2014/main" id="{719E5D51-E6ED-C177-7AD4-351EC6AA00C3}"/>
              </a:ext>
            </a:extLst>
          </p:cNvPr>
          <p:cNvSpPr txBox="1"/>
          <p:nvPr/>
        </p:nvSpPr>
        <p:spPr>
          <a:xfrm>
            <a:off x="9849326" y="3859440"/>
            <a:ext cx="2200974" cy="1061789"/>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900"/>
              <a:buFont typeface="Arial"/>
              <a:buNone/>
            </a:pPr>
            <a:r>
              <a:rPr lang="en-US" sz="900" b="1" i="0" u="none" strike="noStrike" cap="none" dirty="0">
                <a:solidFill>
                  <a:schemeClr val="dk1"/>
                </a:solidFill>
                <a:latin typeface="Calibri"/>
                <a:ea typeface="Calibri"/>
                <a:cs typeface="Calibri"/>
                <a:sym typeface="Calibri"/>
              </a:rPr>
              <a:t>You will learn about </a:t>
            </a:r>
            <a:r>
              <a:rPr lang="en-US" sz="900" b="1" dirty="0">
                <a:solidFill>
                  <a:schemeClr val="dk1"/>
                </a:solidFill>
                <a:latin typeface="Calibri"/>
                <a:ea typeface="Calibri"/>
                <a:cs typeface="Calibri"/>
                <a:sym typeface="Calibri"/>
              </a:rPr>
              <a:t>the removal of urea from the body, the regulation of water levels, homeostasis and the structure and function of the liver. You will also learn about a range of disorders associated with the different control systems and how these can affect individuals. </a:t>
            </a:r>
            <a:endParaRPr sz="1400" b="0" i="0" u="none" strike="noStrike" cap="none" dirty="0">
              <a:solidFill>
                <a:srgbClr val="000000"/>
              </a:solidFill>
              <a:latin typeface="Arial"/>
              <a:ea typeface="Arial"/>
              <a:cs typeface="Arial"/>
              <a:sym typeface="Arial"/>
            </a:endParaRPr>
          </a:p>
        </p:txBody>
      </p:sp>
      <p:sp>
        <p:nvSpPr>
          <p:cNvPr id="200" name="Google Shape;84;p8">
            <a:extLst>
              <a:ext uri="{FF2B5EF4-FFF2-40B4-BE49-F238E27FC236}">
                <a16:creationId xmlns:a16="http://schemas.microsoft.com/office/drawing/2014/main" id="{45B9500C-4F75-F3DF-0838-4DD4411880CF}"/>
              </a:ext>
            </a:extLst>
          </p:cNvPr>
          <p:cNvSpPr/>
          <p:nvPr/>
        </p:nvSpPr>
        <p:spPr>
          <a:xfrm>
            <a:off x="5587013" y="4679739"/>
            <a:ext cx="763500" cy="724200"/>
          </a:xfrm>
          <a:prstGeom prst="ellipse">
            <a:avLst/>
          </a:prstGeom>
          <a:solidFill>
            <a:srgbClr val="A5CD28"/>
          </a:solidFill>
          <a:ln w="28575" cap="flat" cmpd="sng">
            <a:solidFill>
              <a:schemeClr val="lt1"/>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Calibri"/>
                <a:ea typeface="Calibri"/>
                <a:cs typeface="Calibri"/>
                <a:sym typeface="Calibri"/>
              </a:rPr>
              <a:t>Unit 4 </a:t>
            </a:r>
            <a:r>
              <a:rPr lang="en-US" sz="1200" b="1" dirty="0">
                <a:solidFill>
                  <a:schemeClr val="dk1"/>
                </a:solidFill>
                <a:latin typeface="Calibri"/>
                <a:ea typeface="Calibri"/>
                <a:cs typeface="Calibri"/>
                <a:sym typeface="Calibri"/>
              </a:rPr>
              <a:t>LO6</a:t>
            </a:r>
            <a:endParaRPr sz="1400" b="0" i="0" u="none" strike="noStrike" cap="none" dirty="0">
              <a:solidFill>
                <a:srgbClr val="000000"/>
              </a:solidFill>
              <a:latin typeface="Arial"/>
              <a:ea typeface="Arial"/>
              <a:cs typeface="Arial"/>
              <a:sym typeface="Arial"/>
            </a:endParaRPr>
          </a:p>
        </p:txBody>
      </p:sp>
      <p:sp>
        <p:nvSpPr>
          <p:cNvPr id="201" name="Google Shape;52;p8">
            <a:extLst>
              <a:ext uri="{FF2B5EF4-FFF2-40B4-BE49-F238E27FC236}">
                <a16:creationId xmlns:a16="http://schemas.microsoft.com/office/drawing/2014/main" id="{0E92752C-B5BE-B691-0918-1DCF8201440B}"/>
              </a:ext>
            </a:extLst>
          </p:cNvPr>
          <p:cNvSpPr txBox="1"/>
          <p:nvPr/>
        </p:nvSpPr>
        <p:spPr>
          <a:xfrm>
            <a:off x="3913247" y="5763772"/>
            <a:ext cx="2064497" cy="461688"/>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r>
              <a:rPr lang="en-US" sz="1200" b="1" i="0" u="none" strike="noStrike" cap="none" dirty="0">
                <a:solidFill>
                  <a:schemeClr val="dk1"/>
                </a:solidFill>
                <a:latin typeface="Calibri"/>
                <a:ea typeface="Calibri"/>
                <a:cs typeface="Calibri"/>
                <a:sym typeface="Calibri"/>
              </a:rPr>
              <a:t>Unit 4: </a:t>
            </a:r>
            <a:r>
              <a:rPr lang="en-US" sz="1200" b="1" dirty="0">
                <a:solidFill>
                  <a:schemeClr val="dk1"/>
                </a:solidFill>
                <a:latin typeface="Calibri"/>
                <a:ea typeface="Calibri"/>
                <a:cs typeface="Calibri"/>
                <a:sym typeface="Calibri"/>
              </a:rPr>
              <a:t>LO6 Understand the sensory systems</a:t>
            </a:r>
            <a:endParaRPr sz="1400" b="0" i="0" u="none" strike="noStrike" cap="none" dirty="0">
              <a:solidFill>
                <a:schemeClr val="dk1"/>
              </a:solidFill>
              <a:latin typeface="Arial"/>
              <a:ea typeface="Arial"/>
              <a:cs typeface="Arial"/>
              <a:sym typeface="Arial"/>
            </a:endParaRPr>
          </a:p>
        </p:txBody>
      </p:sp>
      <p:sp>
        <p:nvSpPr>
          <p:cNvPr id="202" name="Google Shape;53;p8">
            <a:extLst>
              <a:ext uri="{FF2B5EF4-FFF2-40B4-BE49-F238E27FC236}">
                <a16:creationId xmlns:a16="http://schemas.microsoft.com/office/drawing/2014/main" id="{9FD3B62E-D09C-B991-E2EF-10E9C8F9C643}"/>
              </a:ext>
            </a:extLst>
          </p:cNvPr>
          <p:cNvSpPr txBox="1"/>
          <p:nvPr/>
        </p:nvSpPr>
        <p:spPr>
          <a:xfrm>
            <a:off x="3956063" y="6108894"/>
            <a:ext cx="2264815" cy="507791"/>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900"/>
            </a:pPr>
            <a:r>
              <a:rPr lang="en-US" sz="900" b="1" dirty="0">
                <a:solidFill>
                  <a:schemeClr val="dk1"/>
                </a:solidFill>
                <a:latin typeface="Calibri"/>
                <a:ea typeface="Calibri"/>
                <a:cs typeface="Calibri"/>
                <a:sym typeface="Calibri"/>
              </a:rPr>
              <a:t>You will learn about the sensory systems, malfunctions and their impact on individuals. You will learn about the eye and the ear.</a:t>
            </a:r>
            <a:endParaRPr lang="en-US" sz="900" b="1" i="0" u="none" strike="noStrike" cap="none" dirty="0">
              <a:solidFill>
                <a:schemeClr val="dk1"/>
              </a:solidFill>
              <a:latin typeface="Calibri"/>
              <a:cs typeface="Calibri"/>
            </a:endParaRPr>
          </a:p>
        </p:txBody>
      </p:sp>
      <p:cxnSp>
        <p:nvCxnSpPr>
          <p:cNvPr id="203" name="Straight Arrow Connector 202">
            <a:extLst>
              <a:ext uri="{FF2B5EF4-FFF2-40B4-BE49-F238E27FC236}">
                <a16:creationId xmlns:a16="http://schemas.microsoft.com/office/drawing/2014/main" id="{227C3B80-E4B2-7464-0DC4-DA0FBA11F1FC}"/>
              </a:ext>
            </a:extLst>
          </p:cNvPr>
          <p:cNvCxnSpPr>
            <a:cxnSpLocks/>
          </p:cNvCxnSpPr>
          <p:nvPr/>
        </p:nvCxnSpPr>
        <p:spPr>
          <a:xfrm flipV="1">
            <a:off x="5489509" y="5529410"/>
            <a:ext cx="320517" cy="256064"/>
          </a:xfrm>
          <a:prstGeom prst="straightConnector1">
            <a:avLst/>
          </a:prstGeom>
          <a:ln w="73025">
            <a:solidFill>
              <a:srgbClr val="00B050"/>
            </a:solidFill>
            <a:tailEnd type="oval"/>
          </a:ln>
        </p:spPr>
        <p:style>
          <a:lnRef idx="1">
            <a:schemeClr val="accent1"/>
          </a:lnRef>
          <a:fillRef idx="0">
            <a:schemeClr val="accent1"/>
          </a:fillRef>
          <a:effectRef idx="0">
            <a:schemeClr val="accent1"/>
          </a:effectRef>
          <a:fontRef idx="minor">
            <a:schemeClr val="tx1"/>
          </a:fontRef>
        </p:style>
      </p:cxnSp>
      <p:sp>
        <p:nvSpPr>
          <p:cNvPr id="205" name="Google Shape;77;p8">
            <a:extLst>
              <a:ext uri="{FF2B5EF4-FFF2-40B4-BE49-F238E27FC236}">
                <a16:creationId xmlns:a16="http://schemas.microsoft.com/office/drawing/2014/main" id="{B6A8F72F-3E44-9D3B-4687-EEDAB58BE7B9}"/>
              </a:ext>
            </a:extLst>
          </p:cNvPr>
          <p:cNvSpPr/>
          <p:nvPr/>
        </p:nvSpPr>
        <p:spPr>
          <a:xfrm>
            <a:off x="6434723" y="4690988"/>
            <a:ext cx="763500" cy="724200"/>
          </a:xfrm>
          <a:prstGeom prst="ellipse">
            <a:avLst/>
          </a:prstGeom>
          <a:solidFill>
            <a:srgbClr val="00B09B"/>
          </a:solidFill>
          <a:ln w="28575" cap="flat" cmpd="sng">
            <a:solidFill>
              <a:schemeClr val="lt1"/>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cs typeface="Calibri"/>
              </a:rPr>
              <a:t>WEX</a:t>
            </a:r>
            <a:endParaRPr lang="en-US" sz="1200" b="1" i="0" u="none" strike="noStrike" cap="none" dirty="0">
              <a:solidFill>
                <a:schemeClr val="dk1"/>
              </a:solidFill>
              <a:latin typeface="Calibri"/>
              <a:cs typeface="Calibri"/>
            </a:endParaRPr>
          </a:p>
        </p:txBody>
      </p:sp>
      <p:sp>
        <p:nvSpPr>
          <p:cNvPr id="206" name="Google Shape;85;p8">
            <a:extLst>
              <a:ext uri="{FF2B5EF4-FFF2-40B4-BE49-F238E27FC236}">
                <a16:creationId xmlns:a16="http://schemas.microsoft.com/office/drawing/2014/main" id="{B07C3C46-E304-FA01-F5EF-95DE4774B45E}"/>
              </a:ext>
            </a:extLst>
          </p:cNvPr>
          <p:cNvSpPr/>
          <p:nvPr/>
        </p:nvSpPr>
        <p:spPr>
          <a:xfrm>
            <a:off x="7285671" y="4729146"/>
            <a:ext cx="763500" cy="724200"/>
          </a:xfrm>
          <a:prstGeom prst="ellipse">
            <a:avLst/>
          </a:prstGeom>
          <a:solidFill>
            <a:srgbClr val="E06666"/>
          </a:solidFill>
          <a:ln w="28575" cap="flat" cmpd="sng">
            <a:solidFill>
              <a:schemeClr val="lt1"/>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i="0" u="none" strike="noStrike" cap="none" dirty="0">
                <a:solidFill>
                  <a:schemeClr val="dk1"/>
                </a:solidFill>
                <a:latin typeface="Calibri"/>
                <a:ea typeface="Calibri"/>
                <a:cs typeface="Calibri"/>
                <a:sym typeface="Calibri"/>
              </a:rPr>
              <a:t>Unit </a:t>
            </a:r>
            <a:r>
              <a:rPr lang="en-US" sz="1200" b="1" dirty="0">
                <a:solidFill>
                  <a:schemeClr val="dk1"/>
                </a:solidFill>
                <a:latin typeface="Calibri"/>
                <a:ea typeface="Calibri"/>
                <a:cs typeface="Calibri"/>
                <a:sym typeface="Calibri"/>
              </a:rPr>
              <a:t>1 LO1</a:t>
            </a:r>
            <a:endParaRPr sz="1400" b="0" i="0" u="none" strike="noStrike" cap="none" dirty="0">
              <a:solidFill>
                <a:schemeClr val="dk1"/>
              </a:solidFill>
              <a:latin typeface="Arial"/>
              <a:ea typeface="Arial"/>
              <a:cs typeface="Arial"/>
              <a:sym typeface="Arial"/>
            </a:endParaRPr>
          </a:p>
        </p:txBody>
      </p:sp>
      <p:sp>
        <p:nvSpPr>
          <p:cNvPr id="207" name="Google Shape;52;p8">
            <a:extLst>
              <a:ext uri="{FF2B5EF4-FFF2-40B4-BE49-F238E27FC236}">
                <a16:creationId xmlns:a16="http://schemas.microsoft.com/office/drawing/2014/main" id="{84F6360A-8794-A437-8A8A-C69923372E86}"/>
              </a:ext>
            </a:extLst>
          </p:cNvPr>
          <p:cNvSpPr txBox="1"/>
          <p:nvPr/>
        </p:nvSpPr>
        <p:spPr>
          <a:xfrm>
            <a:off x="6178443" y="3678641"/>
            <a:ext cx="3324547" cy="461624"/>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r>
              <a:rPr lang="en-US" sz="1200" b="1" i="0" u="none" strike="noStrike" cap="none" dirty="0">
                <a:solidFill>
                  <a:schemeClr val="dk1"/>
                </a:solidFill>
                <a:latin typeface="Calibri"/>
                <a:ea typeface="Calibri"/>
                <a:cs typeface="Calibri"/>
                <a:sym typeface="Calibri"/>
              </a:rPr>
              <a:t>Unit </a:t>
            </a:r>
            <a:r>
              <a:rPr lang="en-US" sz="1200" b="1" dirty="0">
                <a:solidFill>
                  <a:schemeClr val="dk1"/>
                </a:solidFill>
                <a:latin typeface="Calibri"/>
                <a:ea typeface="Calibri"/>
                <a:cs typeface="Calibri"/>
                <a:sym typeface="Calibri"/>
              </a:rPr>
              <a:t>1</a:t>
            </a:r>
            <a:r>
              <a:rPr lang="en-US" sz="1200" b="1" i="0" u="none" strike="noStrike" cap="none" dirty="0">
                <a:solidFill>
                  <a:schemeClr val="dk1"/>
                </a:solidFill>
                <a:latin typeface="Calibri"/>
                <a:ea typeface="Calibri"/>
                <a:cs typeface="Calibri"/>
                <a:sym typeface="Calibri"/>
              </a:rPr>
              <a:t>: </a:t>
            </a:r>
            <a:r>
              <a:rPr lang="en-US" sz="1200" b="1" dirty="0">
                <a:solidFill>
                  <a:schemeClr val="dk1"/>
                </a:solidFill>
                <a:latin typeface="Calibri"/>
                <a:ea typeface="Calibri"/>
                <a:cs typeface="Calibri"/>
                <a:sym typeface="Calibri"/>
              </a:rPr>
              <a:t>LO1 </a:t>
            </a:r>
            <a:r>
              <a:rPr lang="en-US" sz="1200" b="1" dirty="0">
                <a:ea typeface="Calibri"/>
                <a:sym typeface="Calibri"/>
              </a:rPr>
              <a:t>. Understand relationships in health, social care or childcare environments</a:t>
            </a:r>
            <a:r>
              <a:rPr lang="en-US" sz="1200" dirty="0">
                <a:solidFill>
                  <a:schemeClr val="dk1"/>
                </a:solidFill>
                <a:latin typeface="Calibri"/>
                <a:ea typeface="Calibri"/>
                <a:cs typeface="Calibri"/>
                <a:sym typeface="Calibri"/>
              </a:rPr>
              <a:t> </a:t>
            </a:r>
            <a:endParaRPr sz="1400" i="0" u="none" strike="noStrike" cap="none" dirty="0">
              <a:solidFill>
                <a:schemeClr val="dk1"/>
              </a:solidFill>
              <a:latin typeface="Arial"/>
              <a:ea typeface="Arial"/>
              <a:cs typeface="Arial"/>
              <a:sym typeface="Arial"/>
            </a:endParaRPr>
          </a:p>
        </p:txBody>
      </p:sp>
      <p:sp>
        <p:nvSpPr>
          <p:cNvPr id="11" name="Google Shape;53;p8">
            <a:extLst>
              <a:ext uri="{FF2B5EF4-FFF2-40B4-BE49-F238E27FC236}">
                <a16:creationId xmlns:a16="http://schemas.microsoft.com/office/drawing/2014/main" id="{93AA8F86-4578-CCCC-F7BB-28CD0EE1D708}"/>
              </a:ext>
            </a:extLst>
          </p:cNvPr>
          <p:cNvSpPr txBox="1"/>
          <p:nvPr/>
        </p:nvSpPr>
        <p:spPr>
          <a:xfrm>
            <a:off x="6192638" y="4061269"/>
            <a:ext cx="2264815" cy="507791"/>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900"/>
            </a:pPr>
            <a:r>
              <a:rPr lang="en-US" sz="900" b="1" dirty="0">
                <a:solidFill>
                  <a:schemeClr val="dk1"/>
                </a:solidFill>
                <a:latin typeface="Calibri"/>
                <a:ea typeface="Calibri"/>
                <a:cs typeface="Calibri"/>
                <a:sym typeface="Calibri"/>
              </a:rPr>
              <a:t>You will learn about types of relationships, relationship context and how context can impact relationships.</a:t>
            </a:r>
            <a:endParaRPr lang="en-US" sz="900" b="1" i="0" u="none" strike="noStrike" cap="none" dirty="0">
              <a:solidFill>
                <a:schemeClr val="dk1"/>
              </a:solidFill>
              <a:latin typeface="Calibri"/>
              <a:cs typeface="Calibri"/>
            </a:endParaRPr>
          </a:p>
        </p:txBody>
      </p:sp>
      <p:sp>
        <p:nvSpPr>
          <p:cNvPr id="27" name="Google Shape;93;p8">
            <a:extLst>
              <a:ext uri="{FF2B5EF4-FFF2-40B4-BE49-F238E27FC236}">
                <a16:creationId xmlns:a16="http://schemas.microsoft.com/office/drawing/2014/main" id="{E66ED584-F665-9DB0-8E08-CF1A905C6CEE}"/>
              </a:ext>
            </a:extLst>
          </p:cNvPr>
          <p:cNvSpPr/>
          <p:nvPr/>
        </p:nvSpPr>
        <p:spPr>
          <a:xfrm>
            <a:off x="4742280" y="4678667"/>
            <a:ext cx="763500" cy="724200"/>
          </a:xfrm>
          <a:prstGeom prst="ellipse">
            <a:avLst/>
          </a:prstGeom>
          <a:solidFill>
            <a:srgbClr val="E8C25C"/>
          </a:soli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Calibri"/>
                <a:ea typeface="Calibri"/>
                <a:cs typeface="Calibri"/>
                <a:sym typeface="Calibri"/>
              </a:rPr>
              <a:t>Term </a:t>
            </a:r>
            <a:r>
              <a:rPr lang="en-US" b="1" dirty="0">
                <a:solidFill>
                  <a:schemeClr val="lt1"/>
                </a:solidFill>
                <a:latin typeface="Calibri"/>
                <a:ea typeface="Calibri"/>
                <a:cs typeface="Calibri"/>
                <a:sym typeface="Calibri"/>
              </a:rPr>
              <a:t>3</a:t>
            </a:r>
            <a:endParaRPr lang="en-US" sz="1400" b="1" i="0" u="none" strike="noStrike" cap="none" dirty="0">
              <a:solidFill>
                <a:schemeClr val="lt1"/>
              </a:solidFill>
              <a:latin typeface="Calibri"/>
              <a:cs typeface="Calibri"/>
            </a:endParaRPr>
          </a:p>
        </p:txBody>
      </p:sp>
      <p:sp>
        <p:nvSpPr>
          <p:cNvPr id="33" name="Google Shape;107;p8">
            <a:extLst>
              <a:ext uri="{FF2B5EF4-FFF2-40B4-BE49-F238E27FC236}">
                <a16:creationId xmlns:a16="http://schemas.microsoft.com/office/drawing/2014/main" id="{4ADF502E-8B6B-30FF-3D9A-B85B1A281E83}"/>
              </a:ext>
            </a:extLst>
          </p:cNvPr>
          <p:cNvSpPr/>
          <p:nvPr/>
        </p:nvSpPr>
        <p:spPr>
          <a:xfrm>
            <a:off x="3901590" y="4640371"/>
            <a:ext cx="763500" cy="763500"/>
          </a:xfrm>
          <a:prstGeom prst="ellipse">
            <a:avLst/>
          </a:prstGeom>
          <a:gradFill>
            <a:gsLst>
              <a:gs pos="0">
                <a:schemeClr val="lt1"/>
              </a:gs>
              <a:gs pos="50000">
                <a:srgbClr val="F2F2F2"/>
              </a:gs>
              <a:gs pos="100000">
                <a:srgbClr val="D8D8D8"/>
              </a:gs>
            </a:gsLst>
            <a:lin ang="5400000" scaled="0"/>
          </a:gra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b="1" dirty="0">
                <a:solidFill>
                  <a:srgbClr val="C00000"/>
                </a:solidFill>
                <a:latin typeface="Calibri"/>
                <a:ea typeface="Calibri"/>
                <a:cs typeface="Calibri"/>
                <a:sym typeface="Calibri"/>
              </a:rPr>
              <a:t>Unit 4 Exam</a:t>
            </a:r>
            <a:endParaRPr sz="1400" b="0" i="0" u="none" strike="noStrike" cap="none" dirty="0">
              <a:solidFill>
                <a:srgbClr val="000000"/>
              </a:solidFill>
              <a:latin typeface="Arial"/>
              <a:ea typeface="Arial"/>
              <a:cs typeface="Arial"/>
              <a:sym typeface="Arial"/>
            </a:endParaRPr>
          </a:p>
        </p:txBody>
      </p:sp>
      <p:sp>
        <p:nvSpPr>
          <p:cNvPr id="34" name="Google Shape;126;p9">
            <a:extLst>
              <a:ext uri="{FF2B5EF4-FFF2-40B4-BE49-F238E27FC236}">
                <a16:creationId xmlns:a16="http://schemas.microsoft.com/office/drawing/2014/main" id="{5DCFA794-2156-D6B7-42DA-B26104FA983B}"/>
              </a:ext>
            </a:extLst>
          </p:cNvPr>
          <p:cNvSpPr/>
          <p:nvPr/>
        </p:nvSpPr>
        <p:spPr>
          <a:xfrm>
            <a:off x="3050872" y="4540144"/>
            <a:ext cx="763500" cy="763500"/>
          </a:xfrm>
          <a:prstGeom prst="ellipse">
            <a:avLst/>
          </a:prstGeom>
          <a:gradFill>
            <a:gsLst>
              <a:gs pos="0">
                <a:schemeClr val="lt1"/>
              </a:gs>
              <a:gs pos="50000">
                <a:srgbClr val="F2F2F2"/>
              </a:gs>
              <a:gs pos="100000">
                <a:srgbClr val="D8D8D8"/>
              </a:gs>
            </a:gsLst>
            <a:lin ang="5400000" scaled="0"/>
          </a:gradFill>
          <a:ln w="28575" cap="flat" cmpd="sng">
            <a:solidFill>
              <a:srgbClr val="DF361F"/>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sz="1200" b="1" dirty="0">
                <a:solidFill>
                  <a:srgbClr val="DF361F"/>
                </a:solidFill>
                <a:latin typeface="Calibri"/>
                <a:ea typeface="Calibri"/>
                <a:cs typeface="Calibri"/>
                <a:sym typeface="Calibri"/>
              </a:rPr>
              <a:t>Resit</a:t>
            </a:r>
            <a:r>
              <a:rPr lang="en-US" sz="1200" b="1" i="0" u="none" strike="noStrike" cap="none" dirty="0">
                <a:solidFill>
                  <a:srgbClr val="DF361F"/>
                </a:solidFill>
                <a:latin typeface="Calibri"/>
                <a:ea typeface="Calibri"/>
                <a:cs typeface="Calibri"/>
                <a:sym typeface="Calibri"/>
              </a:rPr>
              <a:t> Exams</a:t>
            </a:r>
            <a:endParaRPr sz="1200" b="0" i="0" u="none" strike="noStrike" cap="none" dirty="0">
              <a:solidFill>
                <a:srgbClr val="000000"/>
              </a:solidFill>
              <a:latin typeface="Arial"/>
              <a:ea typeface="Arial"/>
              <a:cs typeface="Arial"/>
              <a:sym typeface="Arial"/>
            </a:endParaRPr>
          </a:p>
        </p:txBody>
      </p:sp>
      <p:sp>
        <p:nvSpPr>
          <p:cNvPr id="43" name="Google Shape;157;p9">
            <a:extLst>
              <a:ext uri="{FF2B5EF4-FFF2-40B4-BE49-F238E27FC236}">
                <a16:creationId xmlns:a16="http://schemas.microsoft.com/office/drawing/2014/main" id="{46334AA3-0E9C-D621-3F00-84CE9FC061D5}"/>
              </a:ext>
            </a:extLst>
          </p:cNvPr>
          <p:cNvSpPr txBox="1"/>
          <p:nvPr/>
        </p:nvSpPr>
        <p:spPr>
          <a:xfrm>
            <a:off x="2333794" y="5945926"/>
            <a:ext cx="1302825" cy="50790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just" rtl="0">
              <a:lnSpc>
                <a:spcPct val="100000"/>
              </a:lnSpc>
              <a:spcBef>
                <a:spcPts val="0"/>
              </a:spcBef>
              <a:spcAft>
                <a:spcPts val="0"/>
              </a:spcAft>
              <a:buClr>
                <a:srgbClr val="000000"/>
              </a:buClr>
              <a:buSzPts val="900"/>
              <a:buFont typeface="Arial"/>
              <a:buNone/>
            </a:pPr>
            <a:r>
              <a:rPr lang="en-US" sz="900" b="1" dirty="0">
                <a:latin typeface="Calibri"/>
                <a:ea typeface="Calibri"/>
                <a:cs typeface="Calibri"/>
                <a:sym typeface="Calibri"/>
              </a:rPr>
              <a:t>You will take a 2 hours paper that will assess all of the learning objectives.</a:t>
            </a:r>
            <a:endParaRPr sz="900" b="1" i="0" u="none" strike="noStrike" cap="none" dirty="0">
              <a:solidFill>
                <a:srgbClr val="000000"/>
              </a:solidFill>
              <a:latin typeface="Calibri"/>
              <a:ea typeface="Calibri"/>
              <a:cs typeface="Calibri"/>
              <a:sym typeface="Calibri"/>
            </a:endParaRPr>
          </a:p>
        </p:txBody>
      </p:sp>
      <p:sp>
        <p:nvSpPr>
          <p:cNvPr id="62" name="Google Shape;156;p9">
            <a:extLst>
              <a:ext uri="{FF2B5EF4-FFF2-40B4-BE49-F238E27FC236}">
                <a16:creationId xmlns:a16="http://schemas.microsoft.com/office/drawing/2014/main" id="{6702CDD1-2A5E-CADF-B37D-44C8A25F67A9}"/>
              </a:ext>
            </a:extLst>
          </p:cNvPr>
          <p:cNvSpPr txBox="1"/>
          <p:nvPr/>
        </p:nvSpPr>
        <p:spPr>
          <a:xfrm>
            <a:off x="2297955" y="5689618"/>
            <a:ext cx="1306383" cy="276900"/>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Unit 4 Exam</a:t>
            </a:r>
            <a:endParaRPr sz="1400" b="0" i="0" u="none" strike="noStrike" cap="none" dirty="0">
              <a:solidFill>
                <a:srgbClr val="000000"/>
              </a:solidFill>
              <a:latin typeface="Arial"/>
              <a:ea typeface="Arial"/>
              <a:cs typeface="Arial"/>
              <a:sym typeface="Arial"/>
            </a:endParaRPr>
          </a:p>
        </p:txBody>
      </p:sp>
      <p:sp>
        <p:nvSpPr>
          <p:cNvPr id="71" name="Google Shape;144;p9">
            <a:extLst>
              <a:ext uri="{FF2B5EF4-FFF2-40B4-BE49-F238E27FC236}">
                <a16:creationId xmlns:a16="http://schemas.microsoft.com/office/drawing/2014/main" id="{59643EB3-BB51-9DFD-9BAA-4775566D061D}"/>
              </a:ext>
            </a:extLst>
          </p:cNvPr>
          <p:cNvSpPr txBox="1"/>
          <p:nvPr/>
        </p:nvSpPr>
        <p:spPr>
          <a:xfrm>
            <a:off x="56523" y="5524916"/>
            <a:ext cx="2258168" cy="6462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900"/>
              <a:buFont typeface="Arial"/>
              <a:buNone/>
            </a:pPr>
            <a:r>
              <a:rPr lang="en-US" sz="900" b="1" i="0" u="none" strike="noStrike" cap="none" dirty="0">
                <a:solidFill>
                  <a:schemeClr val="dk1"/>
                </a:solidFill>
                <a:latin typeface="Calibri"/>
                <a:ea typeface="Calibri"/>
                <a:cs typeface="Calibri"/>
                <a:sym typeface="Calibri"/>
              </a:rPr>
              <a:t>You </a:t>
            </a:r>
            <a:r>
              <a:rPr lang="en-US" sz="900" b="1" dirty="0">
                <a:solidFill>
                  <a:schemeClr val="dk1"/>
                </a:solidFill>
                <a:latin typeface="Calibri"/>
                <a:ea typeface="Calibri"/>
                <a:cs typeface="Calibri"/>
                <a:sym typeface="Calibri"/>
              </a:rPr>
              <a:t>may resit Unit 2 and 3 exam, this is your chance to raise those grades so make sure you have revised all learning objectives, checked your PLCs and asked for help and advice.</a:t>
            </a:r>
            <a:endParaRPr sz="900" b="0" i="0" u="none" strike="noStrike" cap="none" dirty="0">
              <a:solidFill>
                <a:srgbClr val="000000"/>
              </a:solidFill>
              <a:latin typeface="Arial"/>
              <a:ea typeface="Arial"/>
              <a:cs typeface="Arial"/>
              <a:sym typeface="Arial"/>
            </a:endParaRPr>
          </a:p>
        </p:txBody>
      </p:sp>
      <p:sp>
        <p:nvSpPr>
          <p:cNvPr id="72" name="Google Shape;143;p9">
            <a:extLst>
              <a:ext uri="{FF2B5EF4-FFF2-40B4-BE49-F238E27FC236}">
                <a16:creationId xmlns:a16="http://schemas.microsoft.com/office/drawing/2014/main" id="{6DFE2249-1322-0EAC-7481-7088030F65D6}"/>
              </a:ext>
            </a:extLst>
          </p:cNvPr>
          <p:cNvSpPr txBox="1"/>
          <p:nvPr/>
        </p:nvSpPr>
        <p:spPr>
          <a:xfrm>
            <a:off x="54957" y="5273794"/>
            <a:ext cx="2258168" cy="276921"/>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Resit Exams</a:t>
            </a:r>
            <a:endParaRPr sz="1400" b="0" i="0" u="none" strike="noStrike" cap="none" dirty="0">
              <a:solidFill>
                <a:srgbClr val="000000"/>
              </a:solidFill>
              <a:latin typeface="Arial"/>
              <a:ea typeface="Arial"/>
              <a:cs typeface="Arial"/>
              <a:sym typeface="Arial"/>
            </a:endParaRPr>
          </a:p>
        </p:txBody>
      </p:sp>
      <p:sp>
        <p:nvSpPr>
          <p:cNvPr id="74" name="Google Shape;83;p8">
            <a:extLst>
              <a:ext uri="{FF2B5EF4-FFF2-40B4-BE49-F238E27FC236}">
                <a16:creationId xmlns:a16="http://schemas.microsoft.com/office/drawing/2014/main" id="{B4A1E9CA-319F-6CE2-F883-C80003556FD1}"/>
              </a:ext>
            </a:extLst>
          </p:cNvPr>
          <p:cNvSpPr/>
          <p:nvPr/>
        </p:nvSpPr>
        <p:spPr>
          <a:xfrm>
            <a:off x="2320244" y="4153622"/>
            <a:ext cx="763500" cy="724200"/>
          </a:xfrm>
          <a:prstGeom prst="ellipse">
            <a:avLst/>
          </a:prstGeom>
          <a:solidFill>
            <a:srgbClr val="E06666"/>
          </a:solidFill>
          <a:ln w="28575" cap="flat" cmpd="sng">
            <a:solidFill>
              <a:schemeClr val="lt1"/>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i="0" u="none" strike="noStrike" cap="none" dirty="0">
                <a:solidFill>
                  <a:schemeClr val="dk1"/>
                </a:solidFill>
                <a:latin typeface="Calibri"/>
                <a:ea typeface="Calibri"/>
                <a:cs typeface="Calibri"/>
                <a:sym typeface="Calibri"/>
              </a:rPr>
              <a:t>Unit </a:t>
            </a:r>
            <a:r>
              <a:rPr lang="en-US" sz="1200" b="1" dirty="0">
                <a:solidFill>
                  <a:schemeClr val="dk1"/>
                </a:solidFill>
                <a:latin typeface="Calibri"/>
                <a:ea typeface="Calibri"/>
                <a:cs typeface="Calibri"/>
                <a:sym typeface="Calibri"/>
              </a:rPr>
              <a:t>1 </a:t>
            </a:r>
            <a:r>
              <a:rPr lang="en-US" sz="1200" b="1" i="0" u="none" strike="noStrike" cap="none" dirty="0">
                <a:solidFill>
                  <a:schemeClr val="dk1"/>
                </a:solidFill>
                <a:latin typeface="Calibri"/>
                <a:ea typeface="Calibri"/>
                <a:cs typeface="Calibri"/>
                <a:sym typeface="Calibri"/>
              </a:rPr>
              <a:t>LO</a:t>
            </a:r>
            <a:r>
              <a:rPr lang="en-US" sz="1200" b="1" dirty="0">
                <a:solidFill>
                  <a:schemeClr val="dk1"/>
                </a:solidFill>
                <a:latin typeface="Calibri"/>
                <a:ea typeface="Calibri"/>
                <a:cs typeface="Calibri"/>
                <a:sym typeface="Calibri"/>
              </a:rPr>
              <a:t>2</a:t>
            </a:r>
            <a:endParaRPr sz="1400" b="0" i="0" u="none" strike="noStrike" cap="none" dirty="0">
              <a:solidFill>
                <a:schemeClr val="dk1"/>
              </a:solidFill>
              <a:latin typeface="Arial"/>
              <a:ea typeface="Arial"/>
              <a:cs typeface="Arial"/>
              <a:sym typeface="Arial"/>
            </a:endParaRPr>
          </a:p>
        </p:txBody>
      </p:sp>
      <p:sp>
        <p:nvSpPr>
          <p:cNvPr id="75" name="Google Shape;159;p9">
            <a:extLst>
              <a:ext uri="{FF2B5EF4-FFF2-40B4-BE49-F238E27FC236}">
                <a16:creationId xmlns:a16="http://schemas.microsoft.com/office/drawing/2014/main" id="{38500988-39B9-36E4-B202-A5D1B483E862}"/>
              </a:ext>
            </a:extLst>
          </p:cNvPr>
          <p:cNvSpPr/>
          <p:nvPr/>
        </p:nvSpPr>
        <p:spPr>
          <a:xfrm>
            <a:off x="8450099" y="1670480"/>
            <a:ext cx="763500" cy="763500"/>
          </a:xfrm>
          <a:prstGeom prst="ellipse">
            <a:avLst/>
          </a:prstGeom>
          <a:gradFill>
            <a:gsLst>
              <a:gs pos="0">
                <a:schemeClr val="lt1"/>
              </a:gs>
              <a:gs pos="50000">
                <a:srgbClr val="F2F2F2"/>
              </a:gs>
              <a:gs pos="100000">
                <a:srgbClr val="D8D8D8"/>
              </a:gs>
            </a:gsLst>
            <a:lin ang="5400000" scaled="0"/>
          </a:gradFill>
          <a:ln w="28575" cap="flat" cmpd="sng">
            <a:solidFill>
              <a:srgbClr val="DF361F"/>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sz="1000" b="1" i="0" u="none" strike="noStrike" cap="none" dirty="0">
                <a:solidFill>
                  <a:srgbClr val="C00000"/>
                </a:solidFill>
                <a:latin typeface="Arial"/>
                <a:ea typeface="Arial"/>
                <a:cs typeface="Arial"/>
                <a:sym typeface="Arial"/>
              </a:rPr>
              <a:t>Exam Time</a:t>
            </a:r>
            <a:endParaRPr sz="1000" b="1" i="0" u="none" strike="noStrike" cap="none" dirty="0">
              <a:solidFill>
                <a:srgbClr val="C00000"/>
              </a:solidFill>
              <a:latin typeface="Arial"/>
              <a:ea typeface="Arial"/>
              <a:cs typeface="Arial"/>
              <a:sym typeface="Arial"/>
            </a:endParaRPr>
          </a:p>
        </p:txBody>
      </p:sp>
      <p:sp>
        <p:nvSpPr>
          <p:cNvPr id="82" name="Google Shape;93;p8">
            <a:extLst>
              <a:ext uri="{FF2B5EF4-FFF2-40B4-BE49-F238E27FC236}">
                <a16:creationId xmlns:a16="http://schemas.microsoft.com/office/drawing/2014/main" id="{FACC1491-F21C-9EBE-B545-33B4F31AE60A}"/>
              </a:ext>
            </a:extLst>
          </p:cNvPr>
          <p:cNvSpPr/>
          <p:nvPr/>
        </p:nvSpPr>
        <p:spPr>
          <a:xfrm>
            <a:off x="6734105" y="1644921"/>
            <a:ext cx="763500" cy="724200"/>
          </a:xfrm>
          <a:prstGeom prst="ellipse">
            <a:avLst/>
          </a:prstGeom>
          <a:solidFill>
            <a:srgbClr val="E8C25C"/>
          </a:soli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Calibri"/>
                <a:ea typeface="Calibri"/>
                <a:cs typeface="Calibri"/>
                <a:sym typeface="Calibri"/>
              </a:rPr>
              <a:t>Term 5</a:t>
            </a:r>
            <a:endParaRPr lang="en-US" sz="1400" b="1" i="0" u="none" strike="noStrike" cap="none" dirty="0">
              <a:solidFill>
                <a:schemeClr val="lt1"/>
              </a:solidFill>
              <a:latin typeface="Calibri"/>
              <a:cs typeface="Calibri"/>
            </a:endParaRPr>
          </a:p>
        </p:txBody>
      </p:sp>
      <p:pic>
        <p:nvPicPr>
          <p:cNvPr id="22" name="Picture 21">
            <a:extLst>
              <a:ext uri="{FF2B5EF4-FFF2-40B4-BE49-F238E27FC236}">
                <a16:creationId xmlns:a16="http://schemas.microsoft.com/office/drawing/2014/main" id="{2545FDF7-3F25-291D-60B6-89FC128C7499}"/>
              </a:ext>
            </a:extLst>
          </p:cNvPr>
          <p:cNvPicPr>
            <a:picLocks noGrp="1" noRot="1" noChangeAspect="1" noMove="1" noResize="1" noEditPoints="1" noAdjustHandles="1" noChangeArrowheads="1" noChangeShapeType="1" noCrop="1"/>
          </p:cNvPicPr>
          <p:nvPr/>
        </p:nvPicPr>
        <p:blipFill>
          <a:blip r:embed="rId2"/>
          <a:stretch>
            <a:fillRect/>
          </a:stretch>
        </p:blipFill>
        <p:spPr>
          <a:xfrm>
            <a:off x="3951364" y="13769529"/>
            <a:ext cx="1217069" cy="1112905"/>
          </a:xfrm>
          <a:prstGeom prst="rect">
            <a:avLst/>
          </a:prstGeom>
        </p:spPr>
      </p:pic>
      <p:sp>
        <p:nvSpPr>
          <p:cNvPr id="30" name="Google Shape;75;p8">
            <a:extLst>
              <a:ext uri="{FF2B5EF4-FFF2-40B4-BE49-F238E27FC236}">
                <a16:creationId xmlns:a16="http://schemas.microsoft.com/office/drawing/2014/main" id="{30F9E92A-00C3-1010-9A62-1AEA0591CB8A}"/>
              </a:ext>
            </a:extLst>
          </p:cNvPr>
          <p:cNvSpPr/>
          <p:nvPr/>
        </p:nvSpPr>
        <p:spPr>
          <a:xfrm>
            <a:off x="4170431" y="14128957"/>
            <a:ext cx="763500" cy="724200"/>
          </a:xfrm>
          <a:prstGeom prst="ellipse">
            <a:avLst/>
          </a:prstGeom>
          <a:solidFill>
            <a:srgbClr val="398A9E"/>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Calibri"/>
                <a:ea typeface="Calibri"/>
                <a:cs typeface="Calibri"/>
                <a:sym typeface="Calibri"/>
              </a:rPr>
              <a:t>Intro to HSC</a:t>
            </a:r>
            <a:endParaRPr sz="1400" b="0" i="0" u="none" strike="noStrike" cap="none" dirty="0">
              <a:solidFill>
                <a:srgbClr val="000000"/>
              </a:solidFill>
              <a:latin typeface="Arial"/>
              <a:ea typeface="Arial"/>
              <a:cs typeface="Arial"/>
              <a:sym typeface="Arial"/>
            </a:endParaRPr>
          </a:p>
        </p:txBody>
      </p:sp>
      <p:sp>
        <p:nvSpPr>
          <p:cNvPr id="23" name="TextBox 22">
            <a:extLst>
              <a:ext uri="{FF2B5EF4-FFF2-40B4-BE49-F238E27FC236}">
                <a16:creationId xmlns:a16="http://schemas.microsoft.com/office/drawing/2014/main" id="{0A00B6E8-EAD2-5BF6-139A-F2A20A189FA9}"/>
              </a:ext>
            </a:extLst>
          </p:cNvPr>
          <p:cNvSpPr txBox="1"/>
          <p:nvPr/>
        </p:nvSpPr>
        <p:spPr>
          <a:xfrm>
            <a:off x="4164514" y="13791903"/>
            <a:ext cx="1158040" cy="307777"/>
          </a:xfrm>
          <a:prstGeom prst="rect">
            <a:avLst/>
          </a:prstGeom>
          <a:noFill/>
        </p:spPr>
        <p:txBody>
          <a:bodyPr wrap="square" rtlCol="0">
            <a:spAutoFit/>
          </a:bodyPr>
          <a:lstStyle/>
          <a:p>
            <a:r>
              <a:rPr lang="en-GB" sz="1400" b="1" dirty="0"/>
              <a:t>Year 12</a:t>
            </a:r>
          </a:p>
        </p:txBody>
      </p:sp>
      <p:cxnSp>
        <p:nvCxnSpPr>
          <p:cNvPr id="135" name="Straight Arrow Connector 134">
            <a:extLst>
              <a:ext uri="{FF2B5EF4-FFF2-40B4-BE49-F238E27FC236}">
                <a16:creationId xmlns:a16="http://schemas.microsoft.com/office/drawing/2014/main" id="{3EEF48DF-4CBE-0310-2732-D67CA3B7AB38}"/>
              </a:ext>
            </a:extLst>
          </p:cNvPr>
          <p:cNvCxnSpPr>
            <a:cxnSpLocks/>
          </p:cNvCxnSpPr>
          <p:nvPr/>
        </p:nvCxnSpPr>
        <p:spPr>
          <a:xfrm>
            <a:off x="1550560" y="4448184"/>
            <a:ext cx="639948" cy="17098"/>
          </a:xfrm>
          <a:prstGeom prst="straightConnector1">
            <a:avLst/>
          </a:prstGeom>
          <a:ln w="73025">
            <a:solidFill>
              <a:srgbClr val="FFFF00"/>
            </a:solidFill>
            <a:tailEnd type="oval"/>
          </a:ln>
        </p:spPr>
        <p:style>
          <a:lnRef idx="1">
            <a:schemeClr val="accent1"/>
          </a:lnRef>
          <a:fillRef idx="0">
            <a:schemeClr val="accent1"/>
          </a:fillRef>
          <a:effectRef idx="0">
            <a:schemeClr val="accent1"/>
          </a:effectRef>
          <a:fontRef idx="minor">
            <a:schemeClr val="tx1"/>
          </a:fontRef>
        </p:style>
      </p:cxnSp>
      <p:sp>
        <p:nvSpPr>
          <p:cNvPr id="148" name="Google Shape;77;p8">
            <a:extLst>
              <a:ext uri="{FF2B5EF4-FFF2-40B4-BE49-F238E27FC236}">
                <a16:creationId xmlns:a16="http://schemas.microsoft.com/office/drawing/2014/main" id="{27C99350-A14E-B1B0-75EA-FA880B3AF748}"/>
              </a:ext>
            </a:extLst>
          </p:cNvPr>
          <p:cNvSpPr/>
          <p:nvPr/>
        </p:nvSpPr>
        <p:spPr>
          <a:xfrm>
            <a:off x="1902507" y="3424877"/>
            <a:ext cx="763500" cy="724200"/>
          </a:xfrm>
          <a:prstGeom prst="ellipse">
            <a:avLst/>
          </a:prstGeom>
          <a:solidFill>
            <a:srgbClr val="00B09B"/>
          </a:solidFill>
          <a:ln w="28575" cap="flat" cmpd="sng">
            <a:solidFill>
              <a:schemeClr val="lt1"/>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cs typeface="Calibri"/>
              </a:rPr>
              <a:t>WEX</a:t>
            </a:r>
            <a:endParaRPr lang="en-US" sz="1200" b="1" i="0" u="none" strike="noStrike" cap="none" dirty="0">
              <a:solidFill>
                <a:schemeClr val="dk1"/>
              </a:solidFill>
              <a:latin typeface="Calibri"/>
              <a:cs typeface="Calibri"/>
            </a:endParaRPr>
          </a:p>
        </p:txBody>
      </p:sp>
      <p:sp>
        <p:nvSpPr>
          <p:cNvPr id="151" name="Google Shape;78;p8">
            <a:extLst>
              <a:ext uri="{FF2B5EF4-FFF2-40B4-BE49-F238E27FC236}">
                <a16:creationId xmlns:a16="http://schemas.microsoft.com/office/drawing/2014/main" id="{52F5E3BE-9420-C9CB-F40D-8867C17BF5DF}"/>
              </a:ext>
            </a:extLst>
          </p:cNvPr>
          <p:cNvSpPr/>
          <p:nvPr/>
        </p:nvSpPr>
        <p:spPr>
          <a:xfrm>
            <a:off x="2021588" y="2641428"/>
            <a:ext cx="763500" cy="724200"/>
          </a:xfrm>
          <a:prstGeom prst="ellipse">
            <a:avLst/>
          </a:prstGeom>
          <a:solidFill>
            <a:srgbClr val="FFFF00"/>
          </a:solidFill>
          <a:ln w="28575" cap="flat" cmpd="sng">
            <a:solidFill>
              <a:schemeClr val="lt1"/>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Calibri"/>
                <a:ea typeface="Calibri"/>
                <a:cs typeface="Calibri"/>
                <a:sym typeface="Calibri"/>
              </a:rPr>
              <a:t>Unit </a:t>
            </a:r>
            <a:r>
              <a:rPr lang="en-US" sz="1200" b="1" dirty="0">
                <a:solidFill>
                  <a:schemeClr val="dk1"/>
                </a:solidFill>
                <a:latin typeface="Calibri"/>
                <a:ea typeface="Calibri"/>
                <a:cs typeface="Calibri"/>
                <a:sym typeface="Calibri"/>
              </a:rPr>
              <a:t>24</a:t>
            </a:r>
            <a:r>
              <a:rPr lang="en-US" sz="1200" b="1" i="0" u="none" strike="noStrike" cap="none" dirty="0">
                <a:solidFill>
                  <a:schemeClr val="dk1"/>
                </a:solidFill>
                <a:latin typeface="Calibri"/>
                <a:ea typeface="Calibri"/>
                <a:cs typeface="Calibri"/>
                <a:sym typeface="Calibri"/>
              </a:rPr>
              <a:t> </a:t>
            </a:r>
            <a:r>
              <a:rPr lang="en-US" sz="1200" b="1" dirty="0">
                <a:solidFill>
                  <a:schemeClr val="dk1"/>
                </a:solidFill>
                <a:latin typeface="Calibri"/>
                <a:ea typeface="Calibri"/>
                <a:cs typeface="Calibri"/>
                <a:sym typeface="Calibri"/>
              </a:rPr>
              <a:t>LO1</a:t>
            </a:r>
            <a:endParaRPr sz="1400" b="0" i="0" u="none" strike="noStrike" cap="none" dirty="0">
              <a:solidFill>
                <a:schemeClr val="dk1"/>
              </a:solidFill>
              <a:latin typeface="Arial"/>
              <a:ea typeface="Arial"/>
              <a:cs typeface="Arial"/>
              <a:sym typeface="Arial"/>
            </a:endParaRPr>
          </a:p>
        </p:txBody>
      </p:sp>
      <p:sp>
        <p:nvSpPr>
          <p:cNvPr id="153" name="Google Shape;89;p8">
            <a:extLst>
              <a:ext uri="{FF2B5EF4-FFF2-40B4-BE49-F238E27FC236}">
                <a16:creationId xmlns:a16="http://schemas.microsoft.com/office/drawing/2014/main" id="{1B5CCC96-9173-7C02-B6F3-4DBFB939DE07}"/>
              </a:ext>
            </a:extLst>
          </p:cNvPr>
          <p:cNvSpPr/>
          <p:nvPr/>
        </p:nvSpPr>
        <p:spPr>
          <a:xfrm>
            <a:off x="3041582" y="2796890"/>
            <a:ext cx="2200785" cy="6462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Calibri"/>
                <a:ea typeface="Calibri"/>
                <a:cs typeface="Calibri"/>
                <a:sym typeface="Calibri"/>
              </a:rPr>
              <a:t>Unit 24: LO1 </a:t>
            </a:r>
            <a:r>
              <a:rPr lang="en-US" sz="1200" b="1" dirty="0">
                <a:solidFill>
                  <a:schemeClr val="dk1"/>
                </a:solidFill>
                <a:latin typeface="Calibri"/>
                <a:ea typeface="Calibri"/>
                <a:cs typeface="Calibri"/>
                <a:sym typeface="Calibri"/>
              </a:rPr>
              <a:t>Understand systems for the protection and promotion of public health</a:t>
            </a:r>
            <a:endParaRPr sz="1200" b="0" i="0" u="none" strike="noStrike" cap="none" dirty="0">
              <a:solidFill>
                <a:srgbClr val="000000"/>
              </a:solidFill>
              <a:latin typeface="Arial"/>
              <a:ea typeface="Arial"/>
              <a:cs typeface="Arial"/>
              <a:sym typeface="Arial"/>
            </a:endParaRPr>
          </a:p>
        </p:txBody>
      </p:sp>
      <p:sp>
        <p:nvSpPr>
          <p:cNvPr id="154" name="Google Shape;58;p8">
            <a:extLst>
              <a:ext uri="{FF2B5EF4-FFF2-40B4-BE49-F238E27FC236}">
                <a16:creationId xmlns:a16="http://schemas.microsoft.com/office/drawing/2014/main" id="{E8B10092-565A-FC98-5DAE-674ECA0D0E9E}"/>
              </a:ext>
            </a:extLst>
          </p:cNvPr>
          <p:cNvSpPr txBox="1"/>
          <p:nvPr/>
        </p:nvSpPr>
        <p:spPr>
          <a:xfrm>
            <a:off x="3246697" y="3384668"/>
            <a:ext cx="2026355" cy="7847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900"/>
              <a:buFont typeface="Arial"/>
              <a:buNone/>
            </a:pPr>
            <a:r>
              <a:rPr lang="en-US" sz="900" b="1" i="0" u="none" strike="noStrike" cap="none" dirty="0">
                <a:solidFill>
                  <a:schemeClr val="dk1"/>
                </a:solidFill>
                <a:latin typeface="Calibri"/>
                <a:ea typeface="Calibri"/>
                <a:cs typeface="Calibri"/>
                <a:sym typeface="Calibri"/>
              </a:rPr>
              <a:t>You will learn </a:t>
            </a:r>
            <a:r>
              <a:rPr lang="en-US" sz="900" b="1" dirty="0">
                <a:solidFill>
                  <a:schemeClr val="dk1"/>
                </a:solidFill>
                <a:latin typeface="Calibri"/>
                <a:ea typeface="Calibri"/>
                <a:cs typeface="Calibri"/>
                <a:sym typeface="Calibri"/>
              </a:rPr>
              <a:t>about legislation and regulations, organisations and current public health issues and targets. You will also look at the roles of care practitioners in the promotion of public health.</a:t>
            </a:r>
            <a:endParaRPr sz="1400" b="0" i="0" u="none" strike="noStrike" cap="none" dirty="0">
              <a:solidFill>
                <a:srgbClr val="000000"/>
              </a:solidFill>
              <a:latin typeface="Arial"/>
              <a:ea typeface="Arial"/>
              <a:cs typeface="Arial"/>
              <a:sym typeface="Arial"/>
            </a:endParaRPr>
          </a:p>
        </p:txBody>
      </p:sp>
      <p:sp>
        <p:nvSpPr>
          <p:cNvPr id="160" name="Google Shape;52;p8">
            <a:extLst>
              <a:ext uri="{FF2B5EF4-FFF2-40B4-BE49-F238E27FC236}">
                <a16:creationId xmlns:a16="http://schemas.microsoft.com/office/drawing/2014/main" id="{46A30CE7-B17E-495A-AC1C-199BF233E4FC}"/>
              </a:ext>
            </a:extLst>
          </p:cNvPr>
          <p:cNvSpPr txBox="1"/>
          <p:nvPr/>
        </p:nvSpPr>
        <p:spPr>
          <a:xfrm>
            <a:off x="112542" y="3655946"/>
            <a:ext cx="1768855" cy="830956"/>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r>
              <a:rPr lang="en-US" sz="1200" b="1" i="0" u="none" strike="noStrike" cap="none" dirty="0">
                <a:solidFill>
                  <a:schemeClr val="dk1"/>
                </a:solidFill>
                <a:latin typeface="Calibri"/>
                <a:ea typeface="Calibri"/>
                <a:cs typeface="Calibri"/>
                <a:sym typeface="Calibri"/>
              </a:rPr>
              <a:t>Unit </a:t>
            </a:r>
            <a:r>
              <a:rPr lang="en-US" sz="1200" b="1" dirty="0">
                <a:solidFill>
                  <a:schemeClr val="dk1"/>
                </a:solidFill>
                <a:latin typeface="Calibri"/>
                <a:ea typeface="Calibri"/>
                <a:cs typeface="Calibri"/>
                <a:sym typeface="Calibri"/>
              </a:rPr>
              <a:t>1</a:t>
            </a:r>
            <a:r>
              <a:rPr lang="en-US" sz="1200" b="1" i="0" u="none" strike="noStrike" cap="none" dirty="0">
                <a:solidFill>
                  <a:schemeClr val="dk1"/>
                </a:solidFill>
                <a:latin typeface="Calibri"/>
                <a:ea typeface="Calibri"/>
                <a:cs typeface="Calibri"/>
                <a:sym typeface="Calibri"/>
              </a:rPr>
              <a:t>: </a:t>
            </a:r>
            <a:r>
              <a:rPr lang="en-US" sz="1200" b="1" dirty="0">
                <a:solidFill>
                  <a:schemeClr val="dk1"/>
                </a:solidFill>
                <a:latin typeface="Calibri"/>
                <a:ea typeface="Calibri"/>
                <a:cs typeface="Calibri"/>
                <a:sym typeface="Calibri"/>
              </a:rPr>
              <a:t>LO2 . Understand the factors that influence the building of relationships</a:t>
            </a:r>
            <a:endParaRPr sz="1400" i="0" u="none" strike="noStrike" cap="none" dirty="0">
              <a:solidFill>
                <a:schemeClr val="dk1"/>
              </a:solidFill>
              <a:latin typeface="Arial"/>
              <a:ea typeface="Arial"/>
              <a:cs typeface="Arial"/>
              <a:sym typeface="Arial"/>
            </a:endParaRPr>
          </a:p>
        </p:txBody>
      </p:sp>
      <p:sp>
        <p:nvSpPr>
          <p:cNvPr id="161" name="Google Shape;95;p8">
            <a:extLst>
              <a:ext uri="{FF2B5EF4-FFF2-40B4-BE49-F238E27FC236}">
                <a16:creationId xmlns:a16="http://schemas.microsoft.com/office/drawing/2014/main" id="{FA8FC6D2-57D9-7262-5013-51B7E249DB2C}"/>
              </a:ext>
            </a:extLst>
          </p:cNvPr>
          <p:cNvSpPr/>
          <p:nvPr/>
        </p:nvSpPr>
        <p:spPr>
          <a:xfrm>
            <a:off x="3337340" y="1764528"/>
            <a:ext cx="763500" cy="724200"/>
          </a:xfrm>
          <a:prstGeom prst="ellipse">
            <a:avLst/>
          </a:prstGeom>
          <a:solidFill>
            <a:srgbClr val="E06666"/>
          </a:solidFill>
          <a:ln w="28575" cap="flat" cmpd="sng">
            <a:solidFill>
              <a:schemeClr val="lt1"/>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i="0" u="none" strike="noStrike" cap="none" dirty="0">
                <a:solidFill>
                  <a:schemeClr val="dk1"/>
                </a:solidFill>
                <a:latin typeface="Calibri"/>
                <a:ea typeface="Calibri"/>
                <a:cs typeface="Calibri"/>
                <a:sym typeface="Calibri"/>
              </a:rPr>
              <a:t>Unit </a:t>
            </a:r>
            <a:r>
              <a:rPr lang="en-US" sz="1200" b="1" dirty="0">
                <a:solidFill>
                  <a:schemeClr val="dk1"/>
                </a:solidFill>
                <a:latin typeface="Calibri"/>
                <a:ea typeface="Calibri"/>
                <a:cs typeface="Calibri"/>
                <a:sym typeface="Calibri"/>
              </a:rPr>
              <a:t>1 </a:t>
            </a:r>
            <a:r>
              <a:rPr lang="en-US" sz="1200" b="1" i="0" u="none" strike="noStrike" cap="none" dirty="0">
                <a:solidFill>
                  <a:schemeClr val="dk1"/>
                </a:solidFill>
                <a:latin typeface="Calibri"/>
                <a:ea typeface="Calibri"/>
                <a:cs typeface="Calibri"/>
                <a:sym typeface="Calibri"/>
              </a:rPr>
              <a:t>LO</a:t>
            </a:r>
            <a:r>
              <a:rPr lang="en-US" sz="1200" b="1" dirty="0">
                <a:solidFill>
                  <a:schemeClr val="dk1"/>
                </a:solidFill>
                <a:latin typeface="Calibri"/>
                <a:ea typeface="Calibri"/>
                <a:cs typeface="Calibri"/>
                <a:sym typeface="Calibri"/>
              </a:rPr>
              <a:t>3</a:t>
            </a:r>
            <a:endParaRPr sz="1200" b="1" dirty="0">
              <a:solidFill>
                <a:schemeClr val="dk1"/>
              </a:solidFill>
              <a:latin typeface="Calibri"/>
              <a:ea typeface="Calibri"/>
              <a:cs typeface="Calibri"/>
              <a:sym typeface="Calibri"/>
            </a:endParaRPr>
          </a:p>
        </p:txBody>
      </p:sp>
      <p:sp>
        <p:nvSpPr>
          <p:cNvPr id="162" name="Google Shape;93;p8">
            <a:extLst>
              <a:ext uri="{FF2B5EF4-FFF2-40B4-BE49-F238E27FC236}">
                <a16:creationId xmlns:a16="http://schemas.microsoft.com/office/drawing/2014/main" id="{BB64F285-40E6-E701-C557-3FF16BA8207C}"/>
              </a:ext>
            </a:extLst>
          </p:cNvPr>
          <p:cNvSpPr/>
          <p:nvPr/>
        </p:nvSpPr>
        <p:spPr>
          <a:xfrm>
            <a:off x="2508829" y="2007896"/>
            <a:ext cx="763500" cy="724200"/>
          </a:xfrm>
          <a:prstGeom prst="ellipse">
            <a:avLst/>
          </a:prstGeom>
          <a:solidFill>
            <a:srgbClr val="E8C25C"/>
          </a:soli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Calibri"/>
                <a:ea typeface="Calibri"/>
                <a:cs typeface="Calibri"/>
                <a:sym typeface="Calibri"/>
              </a:rPr>
              <a:t>Term 4</a:t>
            </a:r>
            <a:endParaRPr lang="en-US" sz="1400" b="1" i="0" u="none" strike="noStrike" cap="none" dirty="0">
              <a:solidFill>
                <a:schemeClr val="lt1"/>
              </a:solidFill>
              <a:latin typeface="Calibri"/>
              <a:cs typeface="Calibri"/>
            </a:endParaRPr>
          </a:p>
        </p:txBody>
      </p:sp>
      <p:sp>
        <p:nvSpPr>
          <p:cNvPr id="163" name="Google Shape;82;p8">
            <a:extLst>
              <a:ext uri="{FF2B5EF4-FFF2-40B4-BE49-F238E27FC236}">
                <a16:creationId xmlns:a16="http://schemas.microsoft.com/office/drawing/2014/main" id="{19C51406-9434-696D-FE36-370948F40A65}"/>
              </a:ext>
            </a:extLst>
          </p:cNvPr>
          <p:cNvSpPr/>
          <p:nvPr/>
        </p:nvSpPr>
        <p:spPr>
          <a:xfrm>
            <a:off x="4190708" y="1678602"/>
            <a:ext cx="763500" cy="724200"/>
          </a:xfrm>
          <a:prstGeom prst="ellipse">
            <a:avLst/>
          </a:prstGeom>
          <a:solidFill>
            <a:srgbClr val="FFFF00"/>
          </a:solidFill>
          <a:ln w="28575" cap="flat" cmpd="sng">
            <a:solidFill>
              <a:schemeClr val="lt1"/>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Calibri"/>
                <a:ea typeface="Calibri"/>
                <a:cs typeface="Calibri"/>
                <a:sym typeface="Calibri"/>
              </a:rPr>
              <a:t>Unit </a:t>
            </a:r>
            <a:r>
              <a:rPr lang="en-US" sz="1200" b="1" dirty="0">
                <a:solidFill>
                  <a:schemeClr val="dk1"/>
                </a:solidFill>
                <a:latin typeface="Calibri"/>
                <a:ea typeface="Calibri"/>
                <a:cs typeface="Calibri"/>
                <a:sym typeface="Calibri"/>
              </a:rPr>
              <a:t>24 LO2</a:t>
            </a:r>
            <a:endParaRPr sz="1400" b="0" i="0" u="none" strike="noStrike" cap="none" dirty="0">
              <a:solidFill>
                <a:srgbClr val="000000"/>
              </a:solidFill>
              <a:latin typeface="Arial"/>
              <a:ea typeface="Arial"/>
              <a:cs typeface="Arial"/>
              <a:sym typeface="Arial"/>
            </a:endParaRPr>
          </a:p>
        </p:txBody>
      </p:sp>
      <p:cxnSp>
        <p:nvCxnSpPr>
          <p:cNvPr id="165" name="Straight Arrow Connector 164">
            <a:extLst>
              <a:ext uri="{FF2B5EF4-FFF2-40B4-BE49-F238E27FC236}">
                <a16:creationId xmlns:a16="http://schemas.microsoft.com/office/drawing/2014/main" id="{E2C96FE5-3C64-F9C7-3B26-681FEBAC261F}"/>
              </a:ext>
            </a:extLst>
          </p:cNvPr>
          <p:cNvCxnSpPr>
            <a:cxnSpLocks/>
          </p:cNvCxnSpPr>
          <p:nvPr/>
        </p:nvCxnSpPr>
        <p:spPr>
          <a:xfrm flipH="1">
            <a:off x="4901672" y="1287637"/>
            <a:ext cx="245182" cy="286491"/>
          </a:xfrm>
          <a:prstGeom prst="straightConnector1">
            <a:avLst/>
          </a:prstGeom>
          <a:ln w="73025">
            <a:solidFill>
              <a:srgbClr val="00B050"/>
            </a:solidFill>
            <a:tailEnd type="oval"/>
          </a:ln>
        </p:spPr>
        <p:style>
          <a:lnRef idx="1">
            <a:schemeClr val="accent1"/>
          </a:lnRef>
          <a:fillRef idx="0">
            <a:schemeClr val="accent1"/>
          </a:fillRef>
          <a:effectRef idx="0">
            <a:schemeClr val="accent1"/>
          </a:effectRef>
          <a:fontRef idx="minor">
            <a:schemeClr val="tx1"/>
          </a:fontRef>
        </p:style>
      </p:cxnSp>
      <p:sp>
        <p:nvSpPr>
          <p:cNvPr id="170" name="Google Shape;66;p8">
            <a:extLst>
              <a:ext uri="{FF2B5EF4-FFF2-40B4-BE49-F238E27FC236}">
                <a16:creationId xmlns:a16="http://schemas.microsoft.com/office/drawing/2014/main" id="{FA2452A1-5F8E-BCD9-A585-C0F5FD652933}"/>
              </a:ext>
            </a:extLst>
          </p:cNvPr>
          <p:cNvSpPr txBox="1"/>
          <p:nvPr/>
        </p:nvSpPr>
        <p:spPr>
          <a:xfrm>
            <a:off x="5080168" y="510508"/>
            <a:ext cx="2231289" cy="461825"/>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Calibri"/>
                <a:ea typeface="Calibri"/>
                <a:cs typeface="Calibri"/>
                <a:sym typeface="Calibri"/>
              </a:rPr>
              <a:t>Unit 24: LO</a:t>
            </a:r>
            <a:r>
              <a:rPr lang="en-US" sz="1200" b="1" dirty="0">
                <a:solidFill>
                  <a:schemeClr val="dk1"/>
                </a:solidFill>
                <a:latin typeface="Calibri"/>
                <a:ea typeface="Calibri"/>
                <a:cs typeface="Calibri"/>
                <a:sym typeface="Calibri"/>
              </a:rPr>
              <a:t>2 Understand Public Health Strategies</a:t>
            </a:r>
            <a:endParaRPr sz="1400" b="0" i="0" u="none" strike="noStrike" cap="none" dirty="0">
              <a:solidFill>
                <a:srgbClr val="000000"/>
              </a:solidFill>
              <a:latin typeface="Arial"/>
              <a:ea typeface="Arial"/>
              <a:cs typeface="Arial"/>
              <a:sym typeface="Arial"/>
            </a:endParaRPr>
          </a:p>
        </p:txBody>
      </p:sp>
      <p:sp>
        <p:nvSpPr>
          <p:cNvPr id="171" name="Google Shape;67;p8">
            <a:extLst>
              <a:ext uri="{FF2B5EF4-FFF2-40B4-BE49-F238E27FC236}">
                <a16:creationId xmlns:a16="http://schemas.microsoft.com/office/drawing/2014/main" id="{DD4D3942-2779-C60C-182F-1709C3DA4D7C}"/>
              </a:ext>
            </a:extLst>
          </p:cNvPr>
          <p:cNvSpPr txBox="1"/>
          <p:nvPr/>
        </p:nvSpPr>
        <p:spPr>
          <a:xfrm>
            <a:off x="5177336" y="955603"/>
            <a:ext cx="2457503" cy="507945"/>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just" rtl="0">
              <a:lnSpc>
                <a:spcPct val="100000"/>
              </a:lnSpc>
              <a:spcBef>
                <a:spcPts val="0"/>
              </a:spcBef>
              <a:spcAft>
                <a:spcPts val="0"/>
              </a:spcAft>
              <a:buClr>
                <a:srgbClr val="000000"/>
              </a:buClr>
              <a:buSzPts val="900"/>
              <a:buFont typeface="Arial"/>
              <a:buNone/>
            </a:pPr>
            <a:r>
              <a:rPr lang="en-US" sz="900" b="1" i="0" u="none" strike="noStrike" cap="none" dirty="0">
                <a:solidFill>
                  <a:schemeClr val="dk1"/>
                </a:solidFill>
                <a:latin typeface="Calibri"/>
                <a:ea typeface="Calibri"/>
                <a:cs typeface="Calibri"/>
                <a:sym typeface="Calibri"/>
              </a:rPr>
              <a:t>You will learn about </a:t>
            </a:r>
            <a:r>
              <a:rPr lang="en-US" sz="900" b="1" dirty="0">
                <a:solidFill>
                  <a:schemeClr val="dk1"/>
                </a:solidFill>
                <a:latin typeface="Calibri"/>
                <a:ea typeface="Calibri"/>
                <a:cs typeface="Calibri"/>
                <a:sym typeface="Calibri"/>
              </a:rPr>
              <a:t>current public health strategies, Government initiatives and a range of health promotion campaigns,</a:t>
            </a:r>
            <a:endParaRPr sz="1400" b="0" i="0" u="none" strike="noStrike" cap="none" dirty="0">
              <a:solidFill>
                <a:srgbClr val="000000"/>
              </a:solidFill>
              <a:latin typeface="Arial"/>
              <a:ea typeface="Arial"/>
              <a:cs typeface="Arial"/>
              <a:sym typeface="Arial"/>
            </a:endParaRPr>
          </a:p>
        </p:txBody>
      </p:sp>
      <p:sp>
        <p:nvSpPr>
          <p:cNvPr id="172" name="Google Shape;52;p8">
            <a:extLst>
              <a:ext uri="{FF2B5EF4-FFF2-40B4-BE49-F238E27FC236}">
                <a16:creationId xmlns:a16="http://schemas.microsoft.com/office/drawing/2014/main" id="{E9C12A95-DE30-5827-8FAF-24D1FB1A5D26}"/>
              </a:ext>
            </a:extLst>
          </p:cNvPr>
          <p:cNvSpPr txBox="1"/>
          <p:nvPr/>
        </p:nvSpPr>
        <p:spPr>
          <a:xfrm>
            <a:off x="101474" y="633240"/>
            <a:ext cx="3476311" cy="646290"/>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r>
              <a:rPr lang="en-US" sz="1200" b="1" i="0" u="none" strike="noStrike" cap="none" dirty="0">
                <a:solidFill>
                  <a:schemeClr val="dk1"/>
                </a:solidFill>
                <a:latin typeface="Calibri"/>
                <a:ea typeface="Calibri"/>
                <a:cs typeface="Calibri"/>
                <a:sym typeface="Calibri"/>
              </a:rPr>
              <a:t>Unit </a:t>
            </a:r>
            <a:r>
              <a:rPr lang="en-US" sz="1200" b="1" dirty="0">
                <a:solidFill>
                  <a:schemeClr val="dk1"/>
                </a:solidFill>
                <a:latin typeface="Calibri"/>
                <a:ea typeface="Calibri"/>
                <a:cs typeface="Calibri"/>
                <a:sym typeface="Calibri"/>
              </a:rPr>
              <a:t>1</a:t>
            </a:r>
            <a:r>
              <a:rPr lang="en-US" sz="1200" b="1" i="0" u="none" strike="noStrike" cap="none" dirty="0">
                <a:solidFill>
                  <a:schemeClr val="dk1"/>
                </a:solidFill>
                <a:latin typeface="Calibri"/>
                <a:ea typeface="Calibri"/>
                <a:cs typeface="Calibri"/>
                <a:sym typeface="Calibri"/>
              </a:rPr>
              <a:t>: </a:t>
            </a:r>
            <a:r>
              <a:rPr lang="en-US" sz="1200" b="1" dirty="0">
                <a:solidFill>
                  <a:schemeClr val="dk1"/>
                </a:solidFill>
                <a:latin typeface="Calibri"/>
                <a:ea typeface="Calibri"/>
                <a:cs typeface="Calibri"/>
                <a:sym typeface="Calibri"/>
              </a:rPr>
              <a:t>LO3</a:t>
            </a:r>
            <a:r>
              <a:rPr lang="en-US" sz="1200" b="1" dirty="0">
                <a:ea typeface="Calibri"/>
                <a:sym typeface="Calibri"/>
              </a:rPr>
              <a:t>. Understand how a person-centred approach builds positive relationships in health, social care or childcare environments </a:t>
            </a:r>
            <a:endParaRPr sz="1400" i="0" u="none" strike="noStrike" cap="none" dirty="0">
              <a:solidFill>
                <a:schemeClr val="dk1"/>
              </a:solidFill>
              <a:latin typeface="Arial"/>
              <a:ea typeface="Arial"/>
              <a:cs typeface="Arial"/>
              <a:sym typeface="Arial"/>
            </a:endParaRPr>
          </a:p>
        </p:txBody>
      </p:sp>
      <p:sp>
        <p:nvSpPr>
          <p:cNvPr id="177" name="Google Shape;95;p8">
            <a:extLst>
              <a:ext uri="{FF2B5EF4-FFF2-40B4-BE49-F238E27FC236}">
                <a16:creationId xmlns:a16="http://schemas.microsoft.com/office/drawing/2014/main" id="{0B12A8A0-9D66-D696-62DB-33024E7C68C4}"/>
              </a:ext>
            </a:extLst>
          </p:cNvPr>
          <p:cNvSpPr/>
          <p:nvPr/>
        </p:nvSpPr>
        <p:spPr>
          <a:xfrm>
            <a:off x="5039769" y="1646021"/>
            <a:ext cx="763500" cy="767215"/>
          </a:xfrm>
          <a:prstGeom prst="ellipse">
            <a:avLst/>
          </a:prstGeom>
          <a:solidFill>
            <a:srgbClr val="E06666"/>
          </a:solidFill>
          <a:ln w="28575" cap="flat" cmpd="sng">
            <a:solidFill>
              <a:schemeClr val="lt1"/>
            </a:solidFill>
            <a:prstDash val="solid"/>
            <a:round/>
            <a:headEnd type="none" w="sm" len="sm"/>
            <a:tailEnd type="none" w="sm" len="sm"/>
          </a:ln>
          <a:effectLst>
            <a:outerShdw blurRad="101600" dist="19050" dir="5400000" algn="ctr" rotWithShape="0">
              <a:srgbClr val="000000">
                <a:alpha val="61568"/>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1200" b="1" i="0" u="none" strike="noStrike" cap="none" dirty="0">
                <a:solidFill>
                  <a:schemeClr val="dk1"/>
                </a:solidFill>
                <a:latin typeface="Calibri"/>
                <a:ea typeface="Calibri"/>
                <a:cs typeface="Calibri"/>
                <a:sym typeface="Calibri"/>
              </a:rPr>
              <a:t>Unit </a:t>
            </a:r>
            <a:r>
              <a:rPr lang="en-US" sz="1200" b="1" dirty="0">
                <a:solidFill>
                  <a:schemeClr val="dk1"/>
                </a:solidFill>
                <a:latin typeface="Calibri"/>
                <a:ea typeface="Calibri"/>
                <a:cs typeface="Calibri"/>
                <a:sym typeface="Calibri"/>
              </a:rPr>
              <a:t>1 LO4</a:t>
            </a:r>
            <a:endParaRPr sz="1200" b="1" dirty="0">
              <a:solidFill>
                <a:schemeClr val="dk1"/>
              </a:solidFill>
              <a:latin typeface="Calibri"/>
              <a:ea typeface="Calibri"/>
              <a:cs typeface="Calibri"/>
              <a:sym typeface="Calibri"/>
            </a:endParaRPr>
          </a:p>
        </p:txBody>
      </p:sp>
      <p:sp>
        <p:nvSpPr>
          <p:cNvPr id="212" name="Google Shape;106;p8">
            <a:extLst>
              <a:ext uri="{FF2B5EF4-FFF2-40B4-BE49-F238E27FC236}">
                <a16:creationId xmlns:a16="http://schemas.microsoft.com/office/drawing/2014/main" id="{ECD6DBD9-66FC-EF15-91D1-66465BF49824}"/>
              </a:ext>
            </a:extLst>
          </p:cNvPr>
          <p:cNvSpPr/>
          <p:nvPr/>
        </p:nvSpPr>
        <p:spPr>
          <a:xfrm>
            <a:off x="5890715" y="1686833"/>
            <a:ext cx="763500" cy="724200"/>
          </a:xfrm>
          <a:prstGeom prst="ellipse">
            <a:avLst/>
          </a:prstGeom>
          <a:solidFill>
            <a:srgbClr val="EDB3F9"/>
          </a:solidFill>
          <a:ln w="28575" cap="flat" cmpd="sng">
            <a:solidFill>
              <a:schemeClr val="lt1"/>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1200"/>
            </a:pPr>
            <a:r>
              <a:rPr lang="en-US" sz="900" b="1" dirty="0">
                <a:solidFill>
                  <a:schemeClr val="dk1"/>
                </a:solidFill>
                <a:latin typeface="Calibri"/>
                <a:ea typeface="Calibri"/>
                <a:cs typeface="Calibri"/>
                <a:sym typeface="Calibri"/>
              </a:rPr>
              <a:t>Unit 1 and 24 – completion </a:t>
            </a:r>
            <a:endParaRPr lang="en-US" sz="900" b="1" i="0" u="none" strike="noStrike" cap="none" dirty="0">
              <a:solidFill>
                <a:schemeClr val="dk1"/>
              </a:solidFill>
              <a:latin typeface="Calibri"/>
              <a:cs typeface="Calibri"/>
            </a:endParaRPr>
          </a:p>
        </p:txBody>
      </p:sp>
      <p:sp>
        <p:nvSpPr>
          <p:cNvPr id="213" name="TextBox 212">
            <a:extLst>
              <a:ext uri="{FF2B5EF4-FFF2-40B4-BE49-F238E27FC236}">
                <a16:creationId xmlns:a16="http://schemas.microsoft.com/office/drawing/2014/main" id="{75E873BF-D3B6-358A-9676-89846A37403C}"/>
              </a:ext>
            </a:extLst>
          </p:cNvPr>
          <p:cNvSpPr txBox="1"/>
          <p:nvPr/>
        </p:nvSpPr>
        <p:spPr>
          <a:xfrm>
            <a:off x="-2620" y="12392924"/>
            <a:ext cx="1669111" cy="646331"/>
          </a:xfrm>
          <a:prstGeom prst="rect">
            <a:avLst/>
          </a:prstGeom>
          <a:solidFill>
            <a:srgbClr val="FF3399"/>
          </a:solidFill>
          <a:ln>
            <a:solidFill>
              <a:schemeClr val="accent4">
                <a:lumMod val="60000"/>
                <a:lumOff val="40000"/>
              </a:schemeClr>
            </a:solidFill>
          </a:ln>
        </p:spPr>
        <p:txBody>
          <a:bodyPr wrap="square" lIns="91440" tIns="45720" rIns="91440" bIns="45720" rtlCol="0" anchor="t">
            <a:spAutoFit/>
          </a:bodyPr>
          <a:lstStyle/>
          <a:p>
            <a:r>
              <a:rPr lang="en-GB" sz="1200" dirty="0"/>
              <a:t>Unit 2: Equality, diversity and rights in health and social care </a:t>
            </a:r>
            <a:endParaRPr lang="en-GB" sz="1200" dirty="0">
              <a:cs typeface="Calibri" panose="020F0502020204030204"/>
            </a:endParaRPr>
          </a:p>
        </p:txBody>
      </p:sp>
      <p:sp>
        <p:nvSpPr>
          <p:cNvPr id="214" name="TextBox 213">
            <a:extLst>
              <a:ext uri="{FF2B5EF4-FFF2-40B4-BE49-F238E27FC236}">
                <a16:creationId xmlns:a16="http://schemas.microsoft.com/office/drawing/2014/main" id="{4D921B67-FC24-4EAF-EFF7-5BC00930D48D}"/>
              </a:ext>
            </a:extLst>
          </p:cNvPr>
          <p:cNvSpPr txBox="1"/>
          <p:nvPr/>
        </p:nvSpPr>
        <p:spPr>
          <a:xfrm>
            <a:off x="-2619" y="13254203"/>
            <a:ext cx="1669111" cy="646331"/>
          </a:xfrm>
          <a:prstGeom prst="rect">
            <a:avLst/>
          </a:prstGeom>
          <a:solidFill>
            <a:srgbClr val="C24699"/>
          </a:solidFill>
          <a:ln>
            <a:solidFill>
              <a:schemeClr val="accent4">
                <a:lumMod val="60000"/>
                <a:lumOff val="40000"/>
              </a:schemeClr>
            </a:solidFill>
          </a:ln>
        </p:spPr>
        <p:txBody>
          <a:bodyPr wrap="square" lIns="91440" tIns="45720" rIns="91440" bIns="45720" rtlCol="0" anchor="t">
            <a:spAutoFit/>
          </a:bodyPr>
          <a:lstStyle/>
          <a:p>
            <a:r>
              <a:rPr lang="en-GB" sz="1200" dirty="0"/>
              <a:t>Unit 3: Health, safety and security in health and social care</a:t>
            </a:r>
            <a:endParaRPr lang="en-GB" sz="1200" dirty="0">
              <a:cs typeface="Calibri" panose="020F0502020204030204"/>
            </a:endParaRPr>
          </a:p>
        </p:txBody>
      </p:sp>
      <p:sp>
        <p:nvSpPr>
          <p:cNvPr id="215" name="TextBox 214">
            <a:extLst>
              <a:ext uri="{FF2B5EF4-FFF2-40B4-BE49-F238E27FC236}">
                <a16:creationId xmlns:a16="http://schemas.microsoft.com/office/drawing/2014/main" id="{FB7077A7-C943-63EE-3726-B1AF23A8E7B1}"/>
              </a:ext>
            </a:extLst>
          </p:cNvPr>
          <p:cNvSpPr txBox="1"/>
          <p:nvPr/>
        </p:nvSpPr>
        <p:spPr>
          <a:xfrm>
            <a:off x="-3643" y="14201371"/>
            <a:ext cx="1669111" cy="646331"/>
          </a:xfrm>
          <a:prstGeom prst="rect">
            <a:avLst/>
          </a:prstGeom>
          <a:solidFill>
            <a:srgbClr val="92D050"/>
          </a:solidFill>
          <a:ln>
            <a:solidFill>
              <a:schemeClr val="accent4">
                <a:lumMod val="60000"/>
                <a:lumOff val="40000"/>
              </a:schemeClr>
            </a:solidFill>
          </a:ln>
        </p:spPr>
        <p:txBody>
          <a:bodyPr wrap="square" lIns="91440" tIns="45720" rIns="91440" bIns="45720" rtlCol="0" anchor="t">
            <a:spAutoFit/>
          </a:bodyPr>
          <a:lstStyle/>
          <a:p>
            <a:r>
              <a:rPr lang="en-GB" sz="1200" dirty="0"/>
              <a:t>Unit 4:Anatomy and Physiology for health and social care </a:t>
            </a:r>
            <a:endParaRPr lang="en-GB" sz="1200" dirty="0">
              <a:cs typeface="Calibri" panose="020F0502020204030204"/>
            </a:endParaRPr>
          </a:p>
        </p:txBody>
      </p:sp>
      <p:sp>
        <p:nvSpPr>
          <p:cNvPr id="216" name="TextBox 215">
            <a:extLst>
              <a:ext uri="{FF2B5EF4-FFF2-40B4-BE49-F238E27FC236}">
                <a16:creationId xmlns:a16="http://schemas.microsoft.com/office/drawing/2014/main" id="{D2318B15-3A4E-25C6-EF8C-B22B58B56E75}"/>
              </a:ext>
            </a:extLst>
          </p:cNvPr>
          <p:cNvSpPr txBox="1"/>
          <p:nvPr/>
        </p:nvSpPr>
        <p:spPr>
          <a:xfrm>
            <a:off x="-2618" y="15012355"/>
            <a:ext cx="1669111" cy="646331"/>
          </a:xfrm>
          <a:prstGeom prst="rect">
            <a:avLst/>
          </a:prstGeom>
          <a:solidFill>
            <a:schemeClr val="accent1">
              <a:lumMod val="75000"/>
            </a:schemeClr>
          </a:solidFill>
          <a:ln>
            <a:solidFill>
              <a:schemeClr val="accent4">
                <a:lumMod val="60000"/>
                <a:lumOff val="40000"/>
              </a:schemeClr>
            </a:solidFill>
          </a:ln>
        </p:spPr>
        <p:txBody>
          <a:bodyPr wrap="square" lIns="91440" tIns="45720" rIns="91440" bIns="45720" rtlCol="0" anchor="t">
            <a:spAutoFit/>
          </a:bodyPr>
          <a:lstStyle/>
          <a:p>
            <a:r>
              <a:rPr lang="en-GB" sz="1200" dirty="0"/>
              <a:t>Unit 13: Sexual health, reproduction and early developmental stages </a:t>
            </a:r>
            <a:endParaRPr lang="en-GB" sz="1200" dirty="0">
              <a:cs typeface="Calibri" panose="020F0502020204030204"/>
            </a:endParaRPr>
          </a:p>
        </p:txBody>
      </p:sp>
      <p:sp>
        <p:nvSpPr>
          <p:cNvPr id="217" name="TextBox 216">
            <a:extLst>
              <a:ext uri="{FF2B5EF4-FFF2-40B4-BE49-F238E27FC236}">
                <a16:creationId xmlns:a16="http://schemas.microsoft.com/office/drawing/2014/main" id="{EB9834CB-DCE1-AB56-7129-3CBEE1C3C955}"/>
              </a:ext>
            </a:extLst>
          </p:cNvPr>
          <p:cNvSpPr txBox="1"/>
          <p:nvPr/>
        </p:nvSpPr>
        <p:spPr>
          <a:xfrm>
            <a:off x="12729" y="15757731"/>
            <a:ext cx="1669111" cy="276999"/>
          </a:xfrm>
          <a:prstGeom prst="rect">
            <a:avLst/>
          </a:prstGeom>
          <a:solidFill>
            <a:srgbClr val="FFFF00"/>
          </a:solidFill>
          <a:ln>
            <a:solidFill>
              <a:schemeClr val="accent4">
                <a:lumMod val="60000"/>
                <a:lumOff val="40000"/>
              </a:schemeClr>
            </a:solidFill>
          </a:ln>
        </p:spPr>
        <p:txBody>
          <a:bodyPr wrap="square" lIns="91440" tIns="45720" rIns="91440" bIns="45720" rtlCol="0" anchor="t">
            <a:spAutoFit/>
          </a:bodyPr>
          <a:lstStyle/>
          <a:p>
            <a:r>
              <a:rPr lang="en-GB" sz="1200" dirty="0"/>
              <a:t>Unit 24: Public Health </a:t>
            </a:r>
            <a:endParaRPr lang="en-GB" sz="1200" dirty="0">
              <a:cs typeface="Calibri" panose="020F0502020204030204"/>
            </a:endParaRPr>
          </a:p>
        </p:txBody>
      </p:sp>
      <p:sp>
        <p:nvSpPr>
          <p:cNvPr id="218" name="Google Shape;167;p9">
            <a:extLst>
              <a:ext uri="{FF2B5EF4-FFF2-40B4-BE49-F238E27FC236}">
                <a16:creationId xmlns:a16="http://schemas.microsoft.com/office/drawing/2014/main" id="{241AA72D-8CDD-BE4D-D682-DBBCBF476332}"/>
              </a:ext>
            </a:extLst>
          </p:cNvPr>
          <p:cNvSpPr txBox="1"/>
          <p:nvPr/>
        </p:nvSpPr>
        <p:spPr>
          <a:xfrm>
            <a:off x="8088274" y="569830"/>
            <a:ext cx="2517867" cy="507912"/>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900"/>
              <a:buFont typeface="Arial"/>
              <a:buNone/>
            </a:pPr>
            <a:r>
              <a:rPr lang="en-US" sz="900" b="1" dirty="0">
                <a:solidFill>
                  <a:schemeClr val="dk1"/>
                </a:solidFill>
                <a:latin typeface="Calibri"/>
                <a:ea typeface="Calibri"/>
                <a:cs typeface="Calibri"/>
                <a:sym typeface="Calibri"/>
              </a:rPr>
              <a:t>Any remaining units will moderated by the exam board, all final coursework marks can then be confirmed.</a:t>
            </a:r>
            <a:endParaRPr sz="1400" b="0" i="0" u="none" strike="noStrike" cap="none" dirty="0">
              <a:solidFill>
                <a:srgbClr val="000000"/>
              </a:solidFill>
              <a:latin typeface="Arial"/>
              <a:ea typeface="Arial"/>
              <a:cs typeface="Arial"/>
              <a:sym typeface="Arial"/>
            </a:endParaRPr>
          </a:p>
        </p:txBody>
      </p:sp>
      <p:sp>
        <p:nvSpPr>
          <p:cNvPr id="219" name="Google Shape;166;p9">
            <a:extLst>
              <a:ext uri="{FF2B5EF4-FFF2-40B4-BE49-F238E27FC236}">
                <a16:creationId xmlns:a16="http://schemas.microsoft.com/office/drawing/2014/main" id="{ADEF7AD8-78AF-149C-37F8-B897B6D936C2}"/>
              </a:ext>
            </a:extLst>
          </p:cNvPr>
          <p:cNvSpPr txBox="1"/>
          <p:nvPr/>
        </p:nvSpPr>
        <p:spPr>
          <a:xfrm>
            <a:off x="7624359" y="361121"/>
            <a:ext cx="2524744" cy="277039"/>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200"/>
              <a:buFont typeface="Arial"/>
              <a:buNone/>
            </a:pPr>
            <a:r>
              <a:rPr lang="en-US" sz="1200" b="1" dirty="0">
                <a:solidFill>
                  <a:schemeClr val="dk1"/>
                </a:solidFill>
                <a:latin typeface="Calibri"/>
                <a:ea typeface="Calibri"/>
                <a:cs typeface="Calibri"/>
                <a:sym typeface="Calibri"/>
              </a:rPr>
              <a:t>Final External Moderation</a:t>
            </a:r>
            <a:endParaRPr sz="1400" b="0" i="0" u="none" strike="noStrike" cap="none" dirty="0">
              <a:solidFill>
                <a:srgbClr val="000000"/>
              </a:solidFill>
              <a:latin typeface="Arial"/>
              <a:ea typeface="Arial"/>
              <a:cs typeface="Arial"/>
              <a:sym typeface="Arial"/>
            </a:endParaRPr>
          </a:p>
        </p:txBody>
      </p:sp>
      <p:sp>
        <p:nvSpPr>
          <p:cNvPr id="220" name="Google Shape;93;p8">
            <a:extLst>
              <a:ext uri="{FF2B5EF4-FFF2-40B4-BE49-F238E27FC236}">
                <a16:creationId xmlns:a16="http://schemas.microsoft.com/office/drawing/2014/main" id="{7DD081A9-C7EB-E61A-DCDD-C78D4714D728}"/>
              </a:ext>
            </a:extLst>
          </p:cNvPr>
          <p:cNvSpPr/>
          <p:nvPr/>
        </p:nvSpPr>
        <p:spPr>
          <a:xfrm>
            <a:off x="7567306" y="1670480"/>
            <a:ext cx="763500" cy="724200"/>
          </a:xfrm>
          <a:prstGeom prst="ellipse">
            <a:avLst/>
          </a:prstGeom>
          <a:solidFill>
            <a:srgbClr val="9966FF"/>
          </a:solidFill>
          <a:ln w="28575" cap="flat" cmpd="sng">
            <a:solidFill>
              <a:srgbClr val="DF361F"/>
            </a:solidFill>
            <a:prstDash val="solid"/>
            <a:round/>
            <a:headEnd type="none" w="sm" len="sm"/>
            <a:tailEnd type="none" w="sm" len="sm"/>
          </a:ln>
          <a:effectLst>
            <a:outerShdw blurRad="101600" dist="19050" dir="5400000" algn="ctr" rotWithShape="0">
              <a:srgbClr val="000000">
                <a:alpha val="61960"/>
              </a:srgbClr>
            </a:outerShdw>
          </a:effectLst>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r>
              <a:rPr lang="en-US" b="1" dirty="0">
                <a:solidFill>
                  <a:schemeClr val="lt1"/>
                </a:solidFill>
                <a:latin typeface="Calibri"/>
                <a:ea typeface="Calibri"/>
                <a:cs typeface="Calibri"/>
                <a:sym typeface="Calibri"/>
              </a:rPr>
              <a:t>Moderation</a:t>
            </a:r>
            <a:endParaRPr lang="en-US" sz="1400" b="1" i="0" u="none" strike="noStrike" cap="none" dirty="0">
              <a:solidFill>
                <a:schemeClr val="lt1"/>
              </a:solidFill>
              <a:latin typeface="Calibri"/>
              <a:cs typeface="Calibri"/>
            </a:endParaRPr>
          </a:p>
        </p:txBody>
      </p:sp>
      <p:sp>
        <p:nvSpPr>
          <p:cNvPr id="222" name="Google Shape;52;p8">
            <a:extLst>
              <a:ext uri="{FF2B5EF4-FFF2-40B4-BE49-F238E27FC236}">
                <a16:creationId xmlns:a16="http://schemas.microsoft.com/office/drawing/2014/main" id="{E4CCDCBB-918E-FF90-31F8-7EB0081C719F}"/>
              </a:ext>
            </a:extLst>
          </p:cNvPr>
          <p:cNvSpPr txBox="1"/>
          <p:nvPr/>
        </p:nvSpPr>
        <p:spPr>
          <a:xfrm>
            <a:off x="5843616" y="2628283"/>
            <a:ext cx="3818718" cy="646290"/>
          </a:xfrm>
          <a:prstGeom prst="rect">
            <a:avLst/>
          </a:prstGeom>
          <a:noFill/>
          <a:ln>
            <a:noFill/>
          </a:ln>
        </p:spPr>
        <p:txBody>
          <a:bodyPr spcFirstLastPara="1" wrap="square" lIns="0" tIns="45700" rIns="0" bIns="4570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r>
              <a:rPr lang="en-US" sz="1200" b="1" i="0" u="none" strike="noStrike" cap="none" dirty="0">
                <a:solidFill>
                  <a:schemeClr val="dk1"/>
                </a:solidFill>
                <a:latin typeface="Calibri"/>
                <a:ea typeface="Calibri"/>
                <a:cs typeface="Calibri"/>
                <a:sym typeface="Calibri"/>
              </a:rPr>
              <a:t>Unit </a:t>
            </a:r>
            <a:r>
              <a:rPr lang="en-US" sz="1200" b="1" dirty="0">
                <a:solidFill>
                  <a:schemeClr val="dk1"/>
                </a:solidFill>
                <a:latin typeface="Calibri"/>
                <a:ea typeface="Calibri"/>
                <a:cs typeface="Calibri"/>
                <a:sym typeface="Calibri"/>
              </a:rPr>
              <a:t>1</a:t>
            </a:r>
            <a:r>
              <a:rPr lang="en-US" sz="1200" b="1" i="0" u="none" strike="noStrike" cap="none" dirty="0">
                <a:solidFill>
                  <a:schemeClr val="dk1"/>
                </a:solidFill>
                <a:latin typeface="Calibri"/>
                <a:ea typeface="Calibri"/>
                <a:cs typeface="Calibri"/>
                <a:sym typeface="Calibri"/>
              </a:rPr>
              <a:t>: </a:t>
            </a:r>
            <a:r>
              <a:rPr lang="en-US" sz="1200" b="1" dirty="0">
                <a:solidFill>
                  <a:schemeClr val="dk1"/>
                </a:solidFill>
                <a:latin typeface="Calibri"/>
                <a:ea typeface="Calibri"/>
                <a:cs typeface="Calibri"/>
                <a:sym typeface="Calibri"/>
              </a:rPr>
              <a:t>LO4</a:t>
            </a:r>
            <a:r>
              <a:rPr lang="en-US" sz="1200" b="1" dirty="0">
                <a:ea typeface="Calibri"/>
                <a:sym typeface="Calibri"/>
              </a:rPr>
              <a:t>. Be able to use communication skills effectively to build positive relationships in a health, social care or childcare environment. </a:t>
            </a:r>
            <a:endParaRPr sz="1400" i="0" u="none" strike="noStrike" cap="none" dirty="0">
              <a:solidFill>
                <a:schemeClr val="dk1"/>
              </a:solidFill>
              <a:latin typeface="Arial"/>
              <a:ea typeface="Arial"/>
              <a:cs typeface="Arial"/>
              <a:sym typeface="Arial"/>
            </a:endParaRPr>
          </a:p>
        </p:txBody>
      </p:sp>
      <p:cxnSp>
        <p:nvCxnSpPr>
          <p:cNvPr id="223" name="Straight Arrow Connector 222">
            <a:extLst>
              <a:ext uri="{FF2B5EF4-FFF2-40B4-BE49-F238E27FC236}">
                <a16:creationId xmlns:a16="http://schemas.microsoft.com/office/drawing/2014/main" id="{F01362C2-40EF-F37F-9DAF-435BA649B7C5}"/>
              </a:ext>
            </a:extLst>
          </p:cNvPr>
          <p:cNvCxnSpPr>
            <a:cxnSpLocks/>
            <a:stCxn id="150" idx="2"/>
          </p:cNvCxnSpPr>
          <p:nvPr/>
        </p:nvCxnSpPr>
        <p:spPr>
          <a:xfrm flipH="1" flipV="1">
            <a:off x="5225609" y="2507248"/>
            <a:ext cx="287462" cy="100622"/>
          </a:xfrm>
          <a:prstGeom prst="straightConnector1">
            <a:avLst/>
          </a:prstGeom>
          <a:ln w="73025">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4FD1B2DA-B42B-2427-AEB0-4F5309FE0B0A}"/>
              </a:ext>
            </a:extLst>
          </p:cNvPr>
          <p:cNvCxnSpPr>
            <a:cxnSpLocks/>
          </p:cNvCxnSpPr>
          <p:nvPr/>
        </p:nvCxnSpPr>
        <p:spPr>
          <a:xfrm flipH="1">
            <a:off x="8013455" y="1081227"/>
            <a:ext cx="111187" cy="453746"/>
          </a:xfrm>
          <a:prstGeom prst="straightConnector1">
            <a:avLst/>
          </a:prstGeom>
          <a:ln w="73025">
            <a:solidFill>
              <a:srgbClr val="00B050"/>
            </a:solidFill>
            <a:tailEnd type="oval"/>
          </a:ln>
        </p:spPr>
        <p:style>
          <a:lnRef idx="1">
            <a:schemeClr val="accent1"/>
          </a:lnRef>
          <a:fillRef idx="0">
            <a:schemeClr val="accent1"/>
          </a:fillRef>
          <a:effectRef idx="0">
            <a:schemeClr val="accent1"/>
          </a:effectRef>
          <a:fontRef idx="minor">
            <a:schemeClr val="tx1"/>
          </a:fontRef>
        </p:style>
      </p:cxnSp>
      <p:sp>
        <p:nvSpPr>
          <p:cNvPr id="29" name="Google Shape;53;p8">
            <a:extLst>
              <a:ext uri="{FF2B5EF4-FFF2-40B4-BE49-F238E27FC236}">
                <a16:creationId xmlns:a16="http://schemas.microsoft.com/office/drawing/2014/main" id="{EC0AABD8-F3BB-5ADA-D815-B16DF5A361FA}"/>
              </a:ext>
            </a:extLst>
          </p:cNvPr>
          <p:cNvSpPr txBox="1"/>
          <p:nvPr/>
        </p:nvSpPr>
        <p:spPr>
          <a:xfrm>
            <a:off x="109703" y="4464424"/>
            <a:ext cx="1666939" cy="7847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900"/>
            </a:pPr>
            <a:r>
              <a:rPr lang="en-US" sz="900" b="1" dirty="0">
                <a:solidFill>
                  <a:schemeClr val="dk1"/>
                </a:solidFill>
                <a:latin typeface="Calibri"/>
                <a:ea typeface="Calibri"/>
                <a:cs typeface="Calibri"/>
                <a:sym typeface="Calibri"/>
              </a:rPr>
              <a:t>You will learn about communication factors, cultural factors, environmental factors spiritual and physical factors that can impact relationships.</a:t>
            </a:r>
            <a:endParaRPr lang="en-US" sz="900" b="1" i="0" u="none" strike="noStrike" cap="none" dirty="0">
              <a:solidFill>
                <a:schemeClr val="dk1"/>
              </a:solidFill>
              <a:latin typeface="Calibri"/>
              <a:cs typeface="Calibri"/>
            </a:endParaRPr>
          </a:p>
        </p:txBody>
      </p:sp>
      <p:sp>
        <p:nvSpPr>
          <p:cNvPr id="69" name="Google Shape;53;p8">
            <a:extLst>
              <a:ext uri="{FF2B5EF4-FFF2-40B4-BE49-F238E27FC236}">
                <a16:creationId xmlns:a16="http://schemas.microsoft.com/office/drawing/2014/main" id="{C403F50B-AD68-C857-7FC9-D10652C567B0}"/>
              </a:ext>
            </a:extLst>
          </p:cNvPr>
          <p:cNvSpPr txBox="1"/>
          <p:nvPr/>
        </p:nvSpPr>
        <p:spPr>
          <a:xfrm>
            <a:off x="138523" y="1213288"/>
            <a:ext cx="2264815" cy="646290"/>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900"/>
            </a:pPr>
            <a:r>
              <a:rPr lang="en-US" sz="900" b="1" dirty="0">
                <a:solidFill>
                  <a:schemeClr val="dk1"/>
                </a:solidFill>
                <a:latin typeface="Calibri"/>
                <a:ea typeface="Calibri"/>
                <a:cs typeface="Calibri"/>
                <a:sym typeface="Calibri"/>
              </a:rPr>
              <a:t>You will learn about strategies like supporting an individual and staff training can build positive relationships and how it develops empowerment and confidence.</a:t>
            </a:r>
            <a:endParaRPr lang="en-US" sz="900" b="1" i="0" u="none" strike="noStrike" cap="none" dirty="0">
              <a:solidFill>
                <a:schemeClr val="dk1"/>
              </a:solidFill>
              <a:latin typeface="Calibri"/>
              <a:cs typeface="Calibri"/>
            </a:endParaRPr>
          </a:p>
        </p:txBody>
      </p:sp>
      <p:sp>
        <p:nvSpPr>
          <p:cNvPr id="70" name="Google Shape;53;p8">
            <a:extLst>
              <a:ext uri="{FF2B5EF4-FFF2-40B4-BE49-F238E27FC236}">
                <a16:creationId xmlns:a16="http://schemas.microsoft.com/office/drawing/2014/main" id="{B9C845C5-B28F-A33D-902E-C00423B0FB60}"/>
              </a:ext>
            </a:extLst>
          </p:cNvPr>
          <p:cNvSpPr txBox="1"/>
          <p:nvPr/>
        </p:nvSpPr>
        <p:spPr>
          <a:xfrm>
            <a:off x="5868925" y="3192007"/>
            <a:ext cx="2264815" cy="507791"/>
          </a:xfrm>
          <a:prstGeom prst="rect">
            <a:avLst/>
          </a:prstGeom>
          <a:noFill/>
          <a:ln>
            <a:noFill/>
          </a:ln>
        </p:spPr>
        <p:txBody>
          <a:bodyPr spcFirstLastPara="1" wrap="square" lIns="0" tIns="45700" rIns="0"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900"/>
            </a:pPr>
            <a:r>
              <a:rPr lang="en-US" sz="900" b="1" dirty="0">
                <a:solidFill>
                  <a:schemeClr val="dk1"/>
                </a:solidFill>
                <a:latin typeface="Calibri"/>
                <a:ea typeface="Calibri"/>
                <a:cs typeface="Calibri"/>
                <a:sym typeface="Calibri"/>
              </a:rPr>
              <a:t>You will learn about communication skills, effectiveness of interactions and aspects of reflective practice.</a:t>
            </a:r>
            <a:endParaRPr lang="en-US" sz="900" b="1" i="0" u="none" strike="noStrike" cap="none" dirty="0">
              <a:solidFill>
                <a:schemeClr val="dk1"/>
              </a:solidFill>
              <a:latin typeface="Calibri"/>
              <a:cs typeface="Calibri"/>
            </a:endParaRPr>
          </a:p>
        </p:txBody>
      </p:sp>
    </p:spTree>
    <p:extLst>
      <p:ext uri="{BB962C8B-B14F-4D97-AF65-F5344CB8AC3E}">
        <p14:creationId xmlns:p14="http://schemas.microsoft.com/office/powerpoint/2010/main" val="22192571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1161</TotalTime>
  <Words>1468</Words>
  <Application>Microsoft Office PowerPoint</Application>
  <PresentationFormat>Custom</PresentationFormat>
  <Paragraphs>125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Rounded MT Bold</vt:lpstr>
      <vt:lpstr>Calibri</vt:lpstr>
      <vt:lpstr>Calibri Light</vt:lpstr>
      <vt:lpstr>Office Theme</vt:lpstr>
      <vt:lpstr>PowerPoint Presentation</vt:lpstr>
    </vt:vector>
  </TitlesOfParts>
  <Company>Mayfield Grammar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Johnston</dc:creator>
  <cp:lastModifiedBy>K Loomes</cp:lastModifiedBy>
  <cp:revision>524</cp:revision>
  <cp:lastPrinted>2020-05-26T17:36:32Z</cp:lastPrinted>
  <dcterms:created xsi:type="dcterms:W3CDTF">2019-12-13T13:59:09Z</dcterms:created>
  <dcterms:modified xsi:type="dcterms:W3CDTF">2023-01-12T11:48:35Z</dcterms:modified>
</cp:coreProperties>
</file>